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embeddedFontLst>
    <p:embeddedFont>
      <p:font typeface="MiSans" charset="-122" pitchFamily="34"/>
      <p:regular r:id="rId4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jpg"/><Relationship Id="rId3" Type="http://schemas.openxmlformats.org/officeDocument/2006/relationships/image" Target="../media/image-1-3.png"/><Relationship Id="rId4" Type="http://schemas.openxmlformats.org/officeDocument/2006/relationships/image" Target="../media/image-1-3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0-3.jpg"/><Relationship Id="rId4" Type="http://schemas.openxmlformats.org/officeDocument/2006/relationships/image" Target="../media/image-10-4.pn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2-3.png"/><Relationship Id="rId4" Type="http://schemas.openxmlformats.org/officeDocument/2006/relationships/image" Target="../media/image-2-8.png"/><Relationship Id="rId5" Type="http://schemas.openxmlformats.org/officeDocument/2006/relationships/image" Target="../media/image-12-3.png"/><Relationship Id="rId6" Type="http://schemas.openxmlformats.org/officeDocument/2006/relationships/image" Target="../media/image-2-8.png"/><Relationship Id="rId7" Type="http://schemas.openxmlformats.org/officeDocument/2006/relationships/image" Target="../media/image-12-3.png"/><Relationship Id="rId8" Type="http://schemas.openxmlformats.org/officeDocument/2006/relationships/image" Target="../media/image-2-8.png"/><Relationship Id="rId9" Type="http://schemas.openxmlformats.org/officeDocument/2006/relationships/image" Target="../media/image-3-7.png"/><Relationship Id="rId10" Type="http://schemas.openxmlformats.org/officeDocument/2006/relationships/image" Target="../media/image-5-4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3-3.jp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4-3.jpg"/><Relationship Id="rId4" Type="http://schemas.openxmlformats.org/officeDocument/2006/relationships/image" Target="../media/image-14-4.jp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6-3.png"/><Relationship Id="rId4" Type="http://schemas.openxmlformats.org/officeDocument/2006/relationships/image" Target="../media/image-2-8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5-4.png"/><Relationship Id="rId8" Type="http://schemas.openxmlformats.org/officeDocument/2006/relationships/image" Target="../media/image-1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3-7.png"/><Relationship Id="rId7" Type="http://schemas.openxmlformats.org/officeDocument/2006/relationships/image" Target="../media/image-5-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8-3.jpg"/><Relationship Id="rId4" Type="http://schemas.openxmlformats.org/officeDocument/2006/relationships/image" Target="../media/image-18-4.jpg"/><Relationship Id="rId5" Type="http://schemas.openxmlformats.org/officeDocument/2006/relationships/image" Target="../media/image-18-5.jpg"/><Relationship Id="rId6" Type="http://schemas.openxmlformats.org/officeDocument/2006/relationships/image" Target="../media/image-5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9-3.jpg"/><Relationship Id="rId4" Type="http://schemas.openxmlformats.org/officeDocument/2006/relationships/image" Target="../media/image-2-8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3-7.png"/><Relationship Id="rId8" Type="http://schemas.openxmlformats.org/officeDocument/2006/relationships/image" Target="../media/image-5-4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2-3.png"/><Relationship Id="rId7" Type="http://schemas.openxmlformats.org/officeDocument/2006/relationships/image" Target="../media/image-2-3.png"/><Relationship Id="rId8" Type="http://schemas.openxmlformats.org/officeDocument/2006/relationships/image" Target="../media/image-2-8.png"/><Relationship Id="rId9" Type="http://schemas.openxmlformats.org/officeDocument/2006/relationships/image" Target="../media/image-2-8.png"/><Relationship Id="rId10" Type="http://schemas.openxmlformats.org/officeDocument/2006/relationships/image" Target="../media/image-2-8.png"/><Relationship Id="rId11" Type="http://schemas.openxmlformats.org/officeDocument/2006/relationships/image" Target="../media/image-2-8.png"/><Relationship Id="rId12" Type="http://schemas.openxmlformats.org/officeDocument/2006/relationships/image" Target="../media/image-2-8.png"/><Relationship Id="rId13" Type="http://schemas.openxmlformats.org/officeDocument/2006/relationships/image" Target="../media/image-2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2-3.png"/><Relationship Id="rId4" Type="http://schemas.openxmlformats.org/officeDocument/2006/relationships/image" Target="../media/image-12-3.pn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2-3.png"/><Relationship Id="rId4" Type="http://schemas.openxmlformats.org/officeDocument/2006/relationships/image" Target="../media/image-2-8.png"/><Relationship Id="rId5" Type="http://schemas.openxmlformats.org/officeDocument/2006/relationships/image" Target="../media/image-12-3.png"/><Relationship Id="rId6" Type="http://schemas.openxmlformats.org/officeDocument/2006/relationships/image" Target="../media/image-2-8.png"/><Relationship Id="rId7" Type="http://schemas.openxmlformats.org/officeDocument/2006/relationships/image" Target="../media/image-12-3.png"/><Relationship Id="rId8" Type="http://schemas.openxmlformats.org/officeDocument/2006/relationships/image" Target="../media/image-2-8.png"/><Relationship Id="rId9" Type="http://schemas.openxmlformats.org/officeDocument/2006/relationships/image" Target="../media/image-3-7.png"/><Relationship Id="rId10" Type="http://schemas.openxmlformats.org/officeDocument/2006/relationships/image" Target="../media/image-5-4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3-3.png"/><Relationship Id="rId4" Type="http://schemas.openxmlformats.org/officeDocument/2006/relationships/image" Target="../media/image-23-4.jp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4-2.jpg"/><Relationship Id="rId4" Type="http://schemas.openxmlformats.org/officeDocument/2006/relationships/image" Target="../media/image-25-4.jp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8-3.jpg"/><Relationship Id="rId4" Type="http://schemas.openxmlformats.org/officeDocument/2006/relationships/image" Target="../media/image-18-4.jpg"/><Relationship Id="rId5" Type="http://schemas.openxmlformats.org/officeDocument/2006/relationships/image" Target="../media/image-18-5.jpg"/><Relationship Id="rId6" Type="http://schemas.openxmlformats.org/officeDocument/2006/relationships/image" Target="../media/image-5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2-3.png"/><Relationship Id="rId4" Type="http://schemas.openxmlformats.org/officeDocument/2006/relationships/image" Target="../media/image-5-4.png"/><Relationship Id="rId5" Type="http://schemas.openxmlformats.org/officeDocument/2006/relationships/image" Target="../media/image-12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9-3.jp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3-7.png"/><Relationship Id="rId4" Type="http://schemas.openxmlformats.org/officeDocument/2006/relationships/image" Target="../media/image-3-7.pn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16-3.png"/><Relationship Id="rId4" Type="http://schemas.openxmlformats.org/officeDocument/2006/relationships/image" Target="../media/image-2-8.png"/><Relationship Id="rId5" Type="http://schemas.openxmlformats.org/officeDocument/2006/relationships/image" Target="../media/image-2-8.png"/><Relationship Id="rId6" Type="http://schemas.openxmlformats.org/officeDocument/2006/relationships/image" Target="../media/image-2-8.png"/><Relationship Id="rId7" Type="http://schemas.openxmlformats.org/officeDocument/2006/relationships/image" Target="../media/image-5-4.png"/><Relationship Id="rId8" Type="http://schemas.openxmlformats.org/officeDocument/2006/relationships/image" Target="../media/image-1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jpg"/><Relationship Id="rId6" Type="http://schemas.openxmlformats.org/officeDocument/2006/relationships/image" Target="../media/image-3-7.png"/><Relationship Id="rId7" Type="http://schemas.openxmlformats.org/officeDocument/2006/relationships/image" Target="../media/image-5-4.png"/><Relationship Id="rId8" Type="http://schemas.openxmlformats.org/officeDocument/2006/relationships/image" Target="../media/image-6-3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3-7.png"/><Relationship Id="rId7" Type="http://schemas.openxmlformats.org/officeDocument/2006/relationships/image" Target="../media/image-5-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jpeg"/><Relationship Id="rId2" Type="http://schemas.openxmlformats.org/officeDocument/2006/relationships/image" Target="../media/image-34-2.jpg"/><Relationship Id="rId3" Type="http://schemas.openxmlformats.org/officeDocument/2006/relationships/image" Target="../media/image-34-3.png"/><Relationship Id="rId4" Type="http://schemas.openxmlformats.org/officeDocument/2006/relationships/image" Target="../media/image-1-3.png"/><Relationship Id="rId5" Type="http://schemas.openxmlformats.org/officeDocument/2006/relationships/image" Target="../media/image-1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5-4.png"/><Relationship Id="rId5" Type="http://schemas.openxmlformats.org/officeDocument/2006/relationships/image" Target="../media/image-2-8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jpg"/><Relationship Id="rId6" Type="http://schemas.openxmlformats.org/officeDocument/2006/relationships/image" Target="../media/image-3-7.png"/><Relationship Id="rId7" Type="http://schemas.openxmlformats.org/officeDocument/2006/relationships/image" Target="../media/image-5-4.png"/><Relationship Id="rId8" Type="http://schemas.openxmlformats.org/officeDocument/2006/relationships/image" Target="../media/image-6-3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-7.png"/><Relationship Id="rId4" Type="http://schemas.openxmlformats.org/officeDocument/2006/relationships/image" Target="../media/image-4-4.png"/><Relationship Id="rId5" Type="http://schemas.openxmlformats.org/officeDocument/2006/relationships/image" Target="../media/image-3-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8-3.jp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9-3.jp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ng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94665" y="1306195"/>
            <a:ext cx="7359015" cy="21177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听见AI：语音识别揭秘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94055" y="5353685"/>
            <a:ext cx="226949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:Kimi AI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3152775" y="5353685"/>
            <a:ext cx="238633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:2025/01/01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422900" y="59182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5422900" y="59182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743585" y="3798570"/>
            <a:ext cx="951230" cy="601980"/>
          </a:xfrm>
          <a:custGeom>
            <a:avLst/>
            <a:gdLst/>
            <a:ahLst/>
            <a:cxnLst/>
            <a:rect l="l" t="t" r="r" b="b"/>
            <a:pathLst>
              <a:path w="951230" h="601980">
                <a:moveTo>
                  <a:pt x="42349" y="21462"/>
                </a:moveTo>
                <a:cubicBezTo>
                  <a:pt x="42349" y="33362"/>
                  <a:pt x="32687" y="43009"/>
                  <a:pt x="20768" y="43009"/>
                </a:cubicBezTo>
                <a:cubicBezTo>
                  <a:pt x="8849" y="43009"/>
                  <a:pt x="-813" y="33362"/>
                  <a:pt x="-813" y="21462"/>
                </a:cubicBezTo>
                <a:cubicBezTo>
                  <a:pt x="-813" y="9563"/>
                  <a:pt x="8849" y="-84"/>
                  <a:pt x="20768" y="-84"/>
                </a:cubicBezTo>
                <a:cubicBezTo>
                  <a:pt x="32682" y="-90"/>
                  <a:pt x="42343" y="9548"/>
                  <a:pt x="42349" y="21442"/>
                </a:cubicBezTo>
                <a:cubicBezTo>
                  <a:pt x="42349" y="21449"/>
                  <a:pt x="42349" y="21456"/>
                  <a:pt x="42349" y="21462"/>
                </a:cubicBezTo>
                <a:close/>
                <a:moveTo>
                  <a:pt x="224135" y="21462"/>
                </a:moveTo>
                <a:cubicBezTo>
                  <a:pt x="224135" y="33362"/>
                  <a:pt x="214473" y="43009"/>
                  <a:pt x="202554" y="43009"/>
                </a:cubicBezTo>
                <a:cubicBezTo>
                  <a:pt x="190636" y="43009"/>
                  <a:pt x="180974" y="33362"/>
                  <a:pt x="180974" y="21462"/>
                </a:cubicBezTo>
                <a:cubicBezTo>
                  <a:pt x="180974" y="9563"/>
                  <a:pt x="190636" y="-84"/>
                  <a:pt x="202554" y="-84"/>
                </a:cubicBezTo>
                <a:cubicBezTo>
                  <a:pt x="214467" y="-70"/>
                  <a:pt x="224122" y="9568"/>
                  <a:pt x="224135" y="21462"/>
                </a:cubicBezTo>
                <a:close/>
                <a:moveTo>
                  <a:pt x="405872" y="21462"/>
                </a:moveTo>
                <a:cubicBezTo>
                  <a:pt x="405872" y="33362"/>
                  <a:pt x="396209" y="43009"/>
                  <a:pt x="384291" y="43009"/>
                </a:cubicBezTo>
                <a:cubicBezTo>
                  <a:pt x="372372" y="43009"/>
                  <a:pt x="362710" y="33362"/>
                  <a:pt x="362710" y="21462"/>
                </a:cubicBezTo>
                <a:cubicBezTo>
                  <a:pt x="362710" y="9563"/>
                  <a:pt x="372372" y="-84"/>
                  <a:pt x="384291" y="-84"/>
                </a:cubicBezTo>
                <a:cubicBezTo>
                  <a:pt x="396204" y="-90"/>
                  <a:pt x="405865" y="9548"/>
                  <a:pt x="405872" y="21442"/>
                </a:cubicBezTo>
                <a:cubicBezTo>
                  <a:pt x="405872" y="21449"/>
                  <a:pt x="405872" y="21456"/>
                  <a:pt x="405872" y="21462"/>
                </a:cubicBezTo>
                <a:close/>
                <a:moveTo>
                  <a:pt x="587658" y="21462"/>
                </a:moveTo>
                <a:cubicBezTo>
                  <a:pt x="587658" y="33362"/>
                  <a:pt x="577996" y="43009"/>
                  <a:pt x="566077" y="43009"/>
                </a:cubicBezTo>
                <a:cubicBezTo>
                  <a:pt x="554158" y="43009"/>
                  <a:pt x="544496" y="33362"/>
                  <a:pt x="544496" y="21462"/>
                </a:cubicBezTo>
                <a:cubicBezTo>
                  <a:pt x="544496" y="9563"/>
                  <a:pt x="554158" y="-84"/>
                  <a:pt x="566077" y="-84"/>
                </a:cubicBezTo>
                <a:cubicBezTo>
                  <a:pt x="577991" y="-90"/>
                  <a:pt x="587651" y="9548"/>
                  <a:pt x="587658" y="21442"/>
                </a:cubicBezTo>
                <a:cubicBezTo>
                  <a:pt x="587658" y="21449"/>
                  <a:pt x="587658" y="21456"/>
                  <a:pt x="587658" y="21462"/>
                </a:cubicBezTo>
                <a:close/>
                <a:moveTo>
                  <a:pt x="769444" y="21462"/>
                </a:moveTo>
                <a:cubicBezTo>
                  <a:pt x="769444" y="33362"/>
                  <a:pt x="759782" y="43009"/>
                  <a:pt x="747864" y="43009"/>
                </a:cubicBezTo>
                <a:cubicBezTo>
                  <a:pt x="735946" y="43009"/>
                  <a:pt x="726283" y="33362"/>
                  <a:pt x="726283" y="21462"/>
                </a:cubicBezTo>
                <a:cubicBezTo>
                  <a:pt x="726283" y="9563"/>
                  <a:pt x="735946" y="-84"/>
                  <a:pt x="747864" y="-84"/>
                </a:cubicBezTo>
                <a:cubicBezTo>
                  <a:pt x="759777" y="-90"/>
                  <a:pt x="769439" y="9548"/>
                  <a:pt x="769444" y="21442"/>
                </a:cubicBezTo>
                <a:cubicBezTo>
                  <a:pt x="769444" y="21449"/>
                  <a:pt x="769444" y="21456"/>
                  <a:pt x="769444" y="21462"/>
                </a:cubicBezTo>
                <a:close/>
                <a:moveTo>
                  <a:pt x="951230" y="21462"/>
                </a:moveTo>
                <a:cubicBezTo>
                  <a:pt x="951230" y="33362"/>
                  <a:pt x="941568" y="43009"/>
                  <a:pt x="929649" y="43009"/>
                </a:cubicBezTo>
                <a:cubicBezTo>
                  <a:pt x="917730" y="43009"/>
                  <a:pt x="908068" y="33362"/>
                  <a:pt x="908068" y="21462"/>
                </a:cubicBezTo>
                <a:cubicBezTo>
                  <a:pt x="908068" y="9563"/>
                  <a:pt x="917730" y="-84"/>
                  <a:pt x="929649" y="-84"/>
                </a:cubicBezTo>
                <a:cubicBezTo>
                  <a:pt x="941561" y="-70"/>
                  <a:pt x="951217" y="9568"/>
                  <a:pt x="951230" y="21462"/>
                </a:cubicBezTo>
                <a:close/>
                <a:moveTo>
                  <a:pt x="42349" y="161205"/>
                </a:moveTo>
                <a:cubicBezTo>
                  <a:pt x="42349" y="173105"/>
                  <a:pt x="32687" y="182752"/>
                  <a:pt x="20768" y="182752"/>
                </a:cubicBezTo>
                <a:cubicBezTo>
                  <a:pt x="8849" y="182752"/>
                  <a:pt x="-813" y="173105"/>
                  <a:pt x="-813" y="161205"/>
                </a:cubicBezTo>
                <a:cubicBezTo>
                  <a:pt x="-813" y="149305"/>
                  <a:pt x="8849" y="139659"/>
                  <a:pt x="20768" y="139659"/>
                </a:cubicBezTo>
                <a:cubicBezTo>
                  <a:pt x="32682" y="139653"/>
                  <a:pt x="42343" y="149291"/>
                  <a:pt x="42349" y="161185"/>
                </a:cubicBezTo>
                <a:cubicBezTo>
                  <a:pt x="42349" y="161192"/>
                  <a:pt x="42349" y="161199"/>
                  <a:pt x="42349" y="161205"/>
                </a:cubicBezTo>
                <a:close/>
                <a:moveTo>
                  <a:pt x="224135" y="161205"/>
                </a:moveTo>
                <a:cubicBezTo>
                  <a:pt x="224135" y="173105"/>
                  <a:pt x="214473" y="182752"/>
                  <a:pt x="202554" y="182752"/>
                </a:cubicBezTo>
                <a:cubicBezTo>
                  <a:pt x="190636" y="182752"/>
                  <a:pt x="180974" y="173105"/>
                  <a:pt x="180974" y="161205"/>
                </a:cubicBezTo>
                <a:cubicBezTo>
                  <a:pt x="180974" y="149305"/>
                  <a:pt x="190636" y="139659"/>
                  <a:pt x="202554" y="139659"/>
                </a:cubicBezTo>
                <a:cubicBezTo>
                  <a:pt x="214467" y="139673"/>
                  <a:pt x="224122" y="149311"/>
                  <a:pt x="224135" y="161205"/>
                </a:cubicBezTo>
                <a:close/>
                <a:moveTo>
                  <a:pt x="405872" y="161205"/>
                </a:moveTo>
                <a:cubicBezTo>
                  <a:pt x="405872" y="173105"/>
                  <a:pt x="396209" y="182752"/>
                  <a:pt x="384291" y="182752"/>
                </a:cubicBezTo>
                <a:cubicBezTo>
                  <a:pt x="372372" y="182752"/>
                  <a:pt x="362710" y="173105"/>
                  <a:pt x="362710" y="161205"/>
                </a:cubicBezTo>
                <a:cubicBezTo>
                  <a:pt x="362710" y="149305"/>
                  <a:pt x="372372" y="139659"/>
                  <a:pt x="384291" y="139659"/>
                </a:cubicBezTo>
                <a:cubicBezTo>
                  <a:pt x="396204" y="139653"/>
                  <a:pt x="405865" y="149291"/>
                  <a:pt x="405872" y="161185"/>
                </a:cubicBezTo>
                <a:cubicBezTo>
                  <a:pt x="405872" y="161192"/>
                  <a:pt x="405872" y="161199"/>
                  <a:pt x="405872" y="161205"/>
                </a:cubicBezTo>
                <a:close/>
                <a:moveTo>
                  <a:pt x="587658" y="161205"/>
                </a:moveTo>
                <a:cubicBezTo>
                  <a:pt x="587658" y="173105"/>
                  <a:pt x="577996" y="182752"/>
                  <a:pt x="566077" y="182752"/>
                </a:cubicBezTo>
                <a:cubicBezTo>
                  <a:pt x="554158" y="182752"/>
                  <a:pt x="544496" y="173105"/>
                  <a:pt x="544496" y="161205"/>
                </a:cubicBezTo>
                <a:cubicBezTo>
                  <a:pt x="544496" y="149305"/>
                  <a:pt x="554158" y="139659"/>
                  <a:pt x="566077" y="139659"/>
                </a:cubicBezTo>
                <a:cubicBezTo>
                  <a:pt x="577991" y="139653"/>
                  <a:pt x="587651" y="149291"/>
                  <a:pt x="587658" y="161185"/>
                </a:cubicBezTo>
                <a:cubicBezTo>
                  <a:pt x="587658" y="161192"/>
                  <a:pt x="587658" y="161199"/>
                  <a:pt x="587658" y="161205"/>
                </a:cubicBezTo>
                <a:close/>
                <a:moveTo>
                  <a:pt x="769444" y="161205"/>
                </a:moveTo>
                <a:cubicBezTo>
                  <a:pt x="769444" y="173105"/>
                  <a:pt x="759782" y="182752"/>
                  <a:pt x="747864" y="182752"/>
                </a:cubicBezTo>
                <a:cubicBezTo>
                  <a:pt x="735946" y="182752"/>
                  <a:pt x="726283" y="173105"/>
                  <a:pt x="726283" y="161205"/>
                </a:cubicBezTo>
                <a:cubicBezTo>
                  <a:pt x="726283" y="149305"/>
                  <a:pt x="735946" y="139659"/>
                  <a:pt x="747864" y="139659"/>
                </a:cubicBezTo>
                <a:cubicBezTo>
                  <a:pt x="759777" y="139653"/>
                  <a:pt x="769439" y="149291"/>
                  <a:pt x="769444" y="161185"/>
                </a:cubicBezTo>
                <a:cubicBezTo>
                  <a:pt x="769444" y="161192"/>
                  <a:pt x="769444" y="161199"/>
                  <a:pt x="769444" y="161205"/>
                </a:cubicBezTo>
                <a:close/>
                <a:moveTo>
                  <a:pt x="951230" y="161205"/>
                </a:moveTo>
                <a:cubicBezTo>
                  <a:pt x="951230" y="173105"/>
                  <a:pt x="941568" y="182752"/>
                  <a:pt x="929649" y="182752"/>
                </a:cubicBezTo>
                <a:cubicBezTo>
                  <a:pt x="917730" y="182752"/>
                  <a:pt x="908068" y="173105"/>
                  <a:pt x="908068" y="161205"/>
                </a:cubicBezTo>
                <a:cubicBezTo>
                  <a:pt x="908068" y="149305"/>
                  <a:pt x="917730" y="139659"/>
                  <a:pt x="929649" y="139659"/>
                </a:cubicBezTo>
                <a:cubicBezTo>
                  <a:pt x="941561" y="139673"/>
                  <a:pt x="951217" y="149311"/>
                  <a:pt x="951230" y="161205"/>
                </a:cubicBezTo>
                <a:close/>
                <a:moveTo>
                  <a:pt x="42349" y="300948"/>
                </a:moveTo>
                <a:cubicBezTo>
                  <a:pt x="42349" y="312848"/>
                  <a:pt x="32687" y="322494"/>
                  <a:pt x="20768" y="322494"/>
                </a:cubicBezTo>
                <a:cubicBezTo>
                  <a:pt x="8849" y="322494"/>
                  <a:pt x="-813" y="312848"/>
                  <a:pt x="-813" y="300948"/>
                </a:cubicBezTo>
                <a:cubicBezTo>
                  <a:pt x="-813" y="289048"/>
                  <a:pt x="8849" y="279401"/>
                  <a:pt x="20768" y="279401"/>
                </a:cubicBezTo>
                <a:cubicBezTo>
                  <a:pt x="32682" y="279396"/>
                  <a:pt x="42343" y="289033"/>
                  <a:pt x="42349" y="300927"/>
                </a:cubicBezTo>
                <a:cubicBezTo>
                  <a:pt x="42349" y="300934"/>
                  <a:pt x="42349" y="300941"/>
                  <a:pt x="42349" y="300948"/>
                </a:cubicBezTo>
                <a:close/>
                <a:moveTo>
                  <a:pt x="224135" y="300948"/>
                </a:moveTo>
                <a:cubicBezTo>
                  <a:pt x="224135" y="312848"/>
                  <a:pt x="214473" y="322494"/>
                  <a:pt x="202554" y="322494"/>
                </a:cubicBezTo>
                <a:cubicBezTo>
                  <a:pt x="190636" y="322494"/>
                  <a:pt x="180974" y="312848"/>
                  <a:pt x="180974" y="300948"/>
                </a:cubicBezTo>
                <a:cubicBezTo>
                  <a:pt x="180974" y="289048"/>
                  <a:pt x="190636" y="279401"/>
                  <a:pt x="202554" y="279401"/>
                </a:cubicBezTo>
                <a:cubicBezTo>
                  <a:pt x="214467" y="279416"/>
                  <a:pt x="224122" y="289054"/>
                  <a:pt x="224135" y="300948"/>
                </a:cubicBezTo>
                <a:close/>
                <a:moveTo>
                  <a:pt x="405872" y="300948"/>
                </a:moveTo>
                <a:cubicBezTo>
                  <a:pt x="405872" y="312848"/>
                  <a:pt x="396209" y="322494"/>
                  <a:pt x="384291" y="322494"/>
                </a:cubicBezTo>
                <a:cubicBezTo>
                  <a:pt x="372372" y="322494"/>
                  <a:pt x="362710" y="312848"/>
                  <a:pt x="362710" y="300948"/>
                </a:cubicBezTo>
                <a:cubicBezTo>
                  <a:pt x="362710" y="289048"/>
                  <a:pt x="372372" y="279401"/>
                  <a:pt x="384291" y="279401"/>
                </a:cubicBezTo>
                <a:cubicBezTo>
                  <a:pt x="396204" y="279396"/>
                  <a:pt x="405865" y="289033"/>
                  <a:pt x="405872" y="300927"/>
                </a:cubicBezTo>
                <a:cubicBezTo>
                  <a:pt x="405872" y="300934"/>
                  <a:pt x="405872" y="300941"/>
                  <a:pt x="405872" y="300948"/>
                </a:cubicBezTo>
                <a:close/>
                <a:moveTo>
                  <a:pt x="587658" y="300948"/>
                </a:moveTo>
                <a:cubicBezTo>
                  <a:pt x="587658" y="312848"/>
                  <a:pt x="577996" y="322494"/>
                  <a:pt x="566077" y="322494"/>
                </a:cubicBezTo>
                <a:cubicBezTo>
                  <a:pt x="554158" y="322494"/>
                  <a:pt x="544496" y="312848"/>
                  <a:pt x="544496" y="300948"/>
                </a:cubicBezTo>
                <a:cubicBezTo>
                  <a:pt x="544496" y="289048"/>
                  <a:pt x="554158" y="279401"/>
                  <a:pt x="566077" y="279401"/>
                </a:cubicBezTo>
                <a:cubicBezTo>
                  <a:pt x="577991" y="279396"/>
                  <a:pt x="587651" y="289033"/>
                  <a:pt x="587658" y="300927"/>
                </a:cubicBezTo>
                <a:cubicBezTo>
                  <a:pt x="587658" y="300934"/>
                  <a:pt x="587658" y="300941"/>
                  <a:pt x="587658" y="300948"/>
                </a:cubicBezTo>
                <a:close/>
                <a:moveTo>
                  <a:pt x="769444" y="300948"/>
                </a:moveTo>
                <a:cubicBezTo>
                  <a:pt x="769444" y="312848"/>
                  <a:pt x="759782" y="322494"/>
                  <a:pt x="747864" y="322494"/>
                </a:cubicBezTo>
                <a:cubicBezTo>
                  <a:pt x="735946" y="322494"/>
                  <a:pt x="726283" y="312848"/>
                  <a:pt x="726283" y="300948"/>
                </a:cubicBezTo>
                <a:cubicBezTo>
                  <a:pt x="726283" y="289048"/>
                  <a:pt x="735946" y="279401"/>
                  <a:pt x="747864" y="279401"/>
                </a:cubicBezTo>
                <a:cubicBezTo>
                  <a:pt x="759777" y="279396"/>
                  <a:pt x="769439" y="289033"/>
                  <a:pt x="769444" y="300927"/>
                </a:cubicBezTo>
                <a:cubicBezTo>
                  <a:pt x="769444" y="300934"/>
                  <a:pt x="769444" y="300941"/>
                  <a:pt x="769444" y="300948"/>
                </a:cubicBezTo>
                <a:close/>
                <a:moveTo>
                  <a:pt x="951230" y="300948"/>
                </a:moveTo>
                <a:cubicBezTo>
                  <a:pt x="951230" y="312848"/>
                  <a:pt x="941568" y="322494"/>
                  <a:pt x="929649" y="322494"/>
                </a:cubicBezTo>
                <a:cubicBezTo>
                  <a:pt x="917730" y="322494"/>
                  <a:pt x="908068" y="312848"/>
                  <a:pt x="908068" y="300948"/>
                </a:cubicBezTo>
                <a:cubicBezTo>
                  <a:pt x="908068" y="289048"/>
                  <a:pt x="917730" y="279401"/>
                  <a:pt x="929649" y="279401"/>
                </a:cubicBezTo>
                <a:cubicBezTo>
                  <a:pt x="941561" y="279416"/>
                  <a:pt x="951217" y="289054"/>
                  <a:pt x="951230" y="300948"/>
                </a:cubicBezTo>
                <a:close/>
                <a:moveTo>
                  <a:pt x="42349" y="440691"/>
                </a:moveTo>
                <a:cubicBezTo>
                  <a:pt x="42349" y="452591"/>
                  <a:pt x="32687" y="462237"/>
                  <a:pt x="20768" y="462237"/>
                </a:cubicBezTo>
                <a:cubicBezTo>
                  <a:pt x="8849" y="462237"/>
                  <a:pt x="-813" y="452591"/>
                  <a:pt x="-813" y="440691"/>
                </a:cubicBezTo>
                <a:cubicBezTo>
                  <a:pt x="-813" y="428791"/>
                  <a:pt x="8849" y="419144"/>
                  <a:pt x="20768" y="419144"/>
                </a:cubicBezTo>
                <a:cubicBezTo>
                  <a:pt x="32682" y="419138"/>
                  <a:pt x="42343" y="428776"/>
                  <a:pt x="42349" y="440670"/>
                </a:cubicBezTo>
                <a:cubicBezTo>
                  <a:pt x="42349" y="440677"/>
                  <a:pt x="42349" y="440684"/>
                  <a:pt x="42349" y="440691"/>
                </a:cubicBezTo>
                <a:close/>
                <a:moveTo>
                  <a:pt x="224135" y="440691"/>
                </a:moveTo>
                <a:cubicBezTo>
                  <a:pt x="224135" y="452591"/>
                  <a:pt x="214473" y="462237"/>
                  <a:pt x="202554" y="462237"/>
                </a:cubicBezTo>
                <a:cubicBezTo>
                  <a:pt x="190636" y="462237"/>
                  <a:pt x="180974" y="452591"/>
                  <a:pt x="180974" y="440691"/>
                </a:cubicBezTo>
                <a:cubicBezTo>
                  <a:pt x="180974" y="428791"/>
                  <a:pt x="190636" y="419144"/>
                  <a:pt x="202554" y="419144"/>
                </a:cubicBezTo>
                <a:cubicBezTo>
                  <a:pt x="214467" y="419158"/>
                  <a:pt x="224122" y="428797"/>
                  <a:pt x="224135" y="440691"/>
                </a:cubicBezTo>
                <a:close/>
                <a:moveTo>
                  <a:pt x="405872" y="440691"/>
                </a:moveTo>
                <a:cubicBezTo>
                  <a:pt x="405872" y="452591"/>
                  <a:pt x="396209" y="462237"/>
                  <a:pt x="384291" y="462237"/>
                </a:cubicBezTo>
                <a:cubicBezTo>
                  <a:pt x="372372" y="462237"/>
                  <a:pt x="362710" y="452591"/>
                  <a:pt x="362710" y="440691"/>
                </a:cubicBezTo>
                <a:cubicBezTo>
                  <a:pt x="362710" y="428791"/>
                  <a:pt x="372372" y="419144"/>
                  <a:pt x="384291" y="419144"/>
                </a:cubicBezTo>
                <a:cubicBezTo>
                  <a:pt x="396204" y="419138"/>
                  <a:pt x="405865" y="428776"/>
                  <a:pt x="405872" y="440670"/>
                </a:cubicBezTo>
                <a:cubicBezTo>
                  <a:pt x="405872" y="440677"/>
                  <a:pt x="405872" y="440684"/>
                  <a:pt x="405872" y="440691"/>
                </a:cubicBezTo>
                <a:close/>
                <a:moveTo>
                  <a:pt x="587658" y="440691"/>
                </a:moveTo>
                <a:cubicBezTo>
                  <a:pt x="587658" y="452591"/>
                  <a:pt x="577996" y="462237"/>
                  <a:pt x="566077" y="462237"/>
                </a:cubicBezTo>
                <a:cubicBezTo>
                  <a:pt x="554158" y="462237"/>
                  <a:pt x="544496" y="452591"/>
                  <a:pt x="544496" y="440691"/>
                </a:cubicBezTo>
                <a:cubicBezTo>
                  <a:pt x="544496" y="428791"/>
                  <a:pt x="554158" y="419144"/>
                  <a:pt x="566077" y="419144"/>
                </a:cubicBezTo>
                <a:cubicBezTo>
                  <a:pt x="577991" y="419138"/>
                  <a:pt x="587651" y="428776"/>
                  <a:pt x="587658" y="440670"/>
                </a:cubicBezTo>
                <a:cubicBezTo>
                  <a:pt x="587658" y="440677"/>
                  <a:pt x="587658" y="440684"/>
                  <a:pt x="587658" y="440691"/>
                </a:cubicBezTo>
                <a:close/>
                <a:moveTo>
                  <a:pt x="769444" y="440691"/>
                </a:moveTo>
                <a:cubicBezTo>
                  <a:pt x="769444" y="452591"/>
                  <a:pt x="759782" y="462237"/>
                  <a:pt x="747864" y="462237"/>
                </a:cubicBezTo>
                <a:cubicBezTo>
                  <a:pt x="735946" y="462237"/>
                  <a:pt x="726283" y="452591"/>
                  <a:pt x="726283" y="440691"/>
                </a:cubicBezTo>
                <a:cubicBezTo>
                  <a:pt x="726283" y="428791"/>
                  <a:pt x="735946" y="419144"/>
                  <a:pt x="747864" y="419144"/>
                </a:cubicBezTo>
                <a:cubicBezTo>
                  <a:pt x="759777" y="419138"/>
                  <a:pt x="769439" y="428776"/>
                  <a:pt x="769444" y="440670"/>
                </a:cubicBezTo>
                <a:cubicBezTo>
                  <a:pt x="769444" y="440677"/>
                  <a:pt x="769444" y="440684"/>
                  <a:pt x="769444" y="440691"/>
                </a:cubicBezTo>
                <a:close/>
                <a:moveTo>
                  <a:pt x="951230" y="440691"/>
                </a:moveTo>
                <a:cubicBezTo>
                  <a:pt x="951230" y="452591"/>
                  <a:pt x="941568" y="462237"/>
                  <a:pt x="929649" y="462237"/>
                </a:cubicBezTo>
                <a:cubicBezTo>
                  <a:pt x="917730" y="462237"/>
                  <a:pt x="908068" y="452591"/>
                  <a:pt x="908068" y="440691"/>
                </a:cubicBezTo>
                <a:cubicBezTo>
                  <a:pt x="908068" y="428791"/>
                  <a:pt x="917730" y="419144"/>
                  <a:pt x="929649" y="419144"/>
                </a:cubicBezTo>
                <a:cubicBezTo>
                  <a:pt x="941561" y="419158"/>
                  <a:pt x="951217" y="428797"/>
                  <a:pt x="951230" y="440691"/>
                </a:cubicBezTo>
                <a:close/>
                <a:moveTo>
                  <a:pt x="42349" y="580434"/>
                </a:moveTo>
                <a:cubicBezTo>
                  <a:pt x="42349" y="592333"/>
                  <a:pt x="32687" y="601980"/>
                  <a:pt x="20768" y="601980"/>
                </a:cubicBezTo>
                <a:cubicBezTo>
                  <a:pt x="8849" y="601980"/>
                  <a:pt x="-813" y="592333"/>
                  <a:pt x="-813" y="580434"/>
                </a:cubicBezTo>
                <a:cubicBezTo>
                  <a:pt x="-813" y="568534"/>
                  <a:pt x="8849" y="558887"/>
                  <a:pt x="20768" y="558887"/>
                </a:cubicBezTo>
                <a:cubicBezTo>
                  <a:pt x="32682" y="558881"/>
                  <a:pt x="42343" y="568519"/>
                  <a:pt x="42349" y="580413"/>
                </a:cubicBezTo>
                <a:cubicBezTo>
                  <a:pt x="42349" y="580419"/>
                  <a:pt x="42349" y="580426"/>
                  <a:pt x="42349" y="580434"/>
                </a:cubicBezTo>
                <a:close/>
                <a:moveTo>
                  <a:pt x="224135" y="580434"/>
                </a:moveTo>
                <a:cubicBezTo>
                  <a:pt x="224135" y="592333"/>
                  <a:pt x="214473" y="601980"/>
                  <a:pt x="202554" y="601980"/>
                </a:cubicBezTo>
                <a:cubicBezTo>
                  <a:pt x="190636" y="601980"/>
                  <a:pt x="180974" y="592333"/>
                  <a:pt x="180974" y="580434"/>
                </a:cubicBezTo>
                <a:cubicBezTo>
                  <a:pt x="180974" y="568534"/>
                  <a:pt x="190636" y="558887"/>
                  <a:pt x="202554" y="558887"/>
                </a:cubicBezTo>
                <a:cubicBezTo>
                  <a:pt x="214467" y="558900"/>
                  <a:pt x="224122" y="568539"/>
                  <a:pt x="224135" y="580434"/>
                </a:cubicBezTo>
                <a:close/>
                <a:moveTo>
                  <a:pt x="405872" y="580434"/>
                </a:moveTo>
                <a:cubicBezTo>
                  <a:pt x="405872" y="592333"/>
                  <a:pt x="396209" y="601980"/>
                  <a:pt x="384291" y="601980"/>
                </a:cubicBezTo>
                <a:cubicBezTo>
                  <a:pt x="372372" y="601980"/>
                  <a:pt x="362710" y="592333"/>
                  <a:pt x="362710" y="580434"/>
                </a:cubicBezTo>
                <a:cubicBezTo>
                  <a:pt x="362710" y="568534"/>
                  <a:pt x="372372" y="558887"/>
                  <a:pt x="384291" y="558887"/>
                </a:cubicBezTo>
                <a:cubicBezTo>
                  <a:pt x="396204" y="558881"/>
                  <a:pt x="405865" y="568519"/>
                  <a:pt x="405872" y="580413"/>
                </a:cubicBezTo>
                <a:cubicBezTo>
                  <a:pt x="405872" y="580419"/>
                  <a:pt x="405872" y="580426"/>
                  <a:pt x="405872" y="580434"/>
                </a:cubicBezTo>
                <a:close/>
                <a:moveTo>
                  <a:pt x="587658" y="580434"/>
                </a:moveTo>
                <a:cubicBezTo>
                  <a:pt x="587658" y="592333"/>
                  <a:pt x="577996" y="601980"/>
                  <a:pt x="566077" y="601980"/>
                </a:cubicBezTo>
                <a:cubicBezTo>
                  <a:pt x="554158" y="601980"/>
                  <a:pt x="544496" y="592333"/>
                  <a:pt x="544496" y="580434"/>
                </a:cubicBezTo>
                <a:cubicBezTo>
                  <a:pt x="544496" y="568534"/>
                  <a:pt x="554158" y="558887"/>
                  <a:pt x="566077" y="558887"/>
                </a:cubicBezTo>
                <a:cubicBezTo>
                  <a:pt x="577991" y="558881"/>
                  <a:pt x="587651" y="568519"/>
                  <a:pt x="587658" y="580413"/>
                </a:cubicBezTo>
                <a:cubicBezTo>
                  <a:pt x="587658" y="580419"/>
                  <a:pt x="587658" y="580426"/>
                  <a:pt x="587658" y="580434"/>
                </a:cubicBezTo>
                <a:close/>
                <a:moveTo>
                  <a:pt x="769444" y="580434"/>
                </a:moveTo>
                <a:cubicBezTo>
                  <a:pt x="769444" y="592333"/>
                  <a:pt x="759782" y="601980"/>
                  <a:pt x="747864" y="601980"/>
                </a:cubicBezTo>
                <a:cubicBezTo>
                  <a:pt x="735946" y="601980"/>
                  <a:pt x="726283" y="592333"/>
                  <a:pt x="726283" y="580434"/>
                </a:cubicBezTo>
                <a:cubicBezTo>
                  <a:pt x="726283" y="568534"/>
                  <a:pt x="735946" y="558887"/>
                  <a:pt x="747864" y="558887"/>
                </a:cubicBezTo>
                <a:cubicBezTo>
                  <a:pt x="759777" y="558881"/>
                  <a:pt x="769439" y="568519"/>
                  <a:pt x="769444" y="580413"/>
                </a:cubicBezTo>
                <a:cubicBezTo>
                  <a:pt x="769444" y="580419"/>
                  <a:pt x="769444" y="580426"/>
                  <a:pt x="769444" y="580434"/>
                </a:cubicBezTo>
                <a:close/>
                <a:moveTo>
                  <a:pt x="951230" y="580434"/>
                </a:moveTo>
                <a:cubicBezTo>
                  <a:pt x="951230" y="592333"/>
                  <a:pt x="941568" y="601980"/>
                  <a:pt x="929649" y="601980"/>
                </a:cubicBezTo>
                <a:cubicBezTo>
                  <a:pt x="917730" y="601980"/>
                  <a:pt x="908068" y="592333"/>
                  <a:pt x="908068" y="580434"/>
                </a:cubicBezTo>
                <a:cubicBezTo>
                  <a:pt x="908068" y="568534"/>
                  <a:pt x="917730" y="558887"/>
                  <a:pt x="929649" y="558887"/>
                </a:cubicBezTo>
                <a:cubicBezTo>
                  <a:pt x="941561" y="558900"/>
                  <a:pt x="951217" y="568539"/>
                  <a:pt x="951230" y="5804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743585" y="3798570"/>
            <a:ext cx="95123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8-13:48:45-d2v6sfdnfo2stf9dkcj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0" y="3282950"/>
            <a:ext cx="1117600" cy="1117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5355" y="1735455"/>
            <a:ext cx="10439400" cy="4157345"/>
          </a:xfrm>
          <a:prstGeom prst="rect">
            <a:avLst/>
          </a:prstGeom>
          <a:solidFill>
            <a:srgbClr val="1E7FFF"/>
          </a:solidFill>
          <a:ln/>
        </p:spPr>
      </p:sp>
      <p:sp>
        <p:nvSpPr>
          <p:cNvPr id="4" name="Text 1"/>
          <p:cNvSpPr/>
          <p:nvPr/>
        </p:nvSpPr>
        <p:spPr>
          <a:xfrm>
            <a:off x="935355" y="1735455"/>
            <a:ext cx="10439400" cy="415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56-d2v6si5nfo2stf9dkcug.jpg">    </p:cNvPr>
          <p:cNvPicPr>
            <a:picLocks noChangeAspect="1"/>
          </p:cNvPicPr>
          <p:nvPr/>
        </p:nvPicPr>
        <p:blipFill>
          <a:blip r:embed="rId3"/>
          <a:srcRect l="16225" r="21883" t="1840" b="9901"/>
          <a:stretch/>
        </p:blipFill>
        <p:spPr>
          <a:xfrm>
            <a:off x="1127125" y="1927225"/>
            <a:ext cx="3500120" cy="374713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53-d2v6shdnfo2stf9dkc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920" y="3829050"/>
            <a:ext cx="6041390" cy="1841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0356850" y="635000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9595FF"/>
          </a:solidFill>
          <a:ln/>
        </p:spPr>
      </p:sp>
      <p:sp>
        <p:nvSpPr>
          <p:cNvPr id="8" name="Text 3"/>
          <p:cNvSpPr/>
          <p:nvPr/>
        </p:nvSpPr>
        <p:spPr>
          <a:xfrm>
            <a:off x="10356850" y="635000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频谱图让声音显颜色</a:t>
            </a:r>
            <a:endParaRPr lang="en-US" sz="1600" dirty="0"/>
          </a:p>
        </p:txBody>
      </p:sp>
      <p:pic>
        <p:nvPicPr>
          <p:cNvPr id="10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16475" y="1937385"/>
            <a:ext cx="621855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频谱图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816475" y="2256155"/>
            <a:ext cx="62928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频谱图是声音的另一种表示方式，它展示了声音在不同频率上的能量分布。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4890770" y="4024630"/>
            <a:ext cx="621855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颜色与能量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890770" y="4377690"/>
            <a:ext cx="62928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频谱图中，颜色深浅表示能量大小，不同颜色块对应不同的音素。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听写流程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8565" r="8565" t="0" b="0"/>
          <a:stretch/>
        </p:blipFill>
        <p:spPr>
          <a:xfrm>
            <a:off x="521970" y="1976755"/>
            <a:ext cx="3616960" cy="417385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1859915" y="1757680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8565" r="8565" t="0" b="0"/>
          <a:stretch/>
        </p:blipFill>
        <p:spPr>
          <a:xfrm>
            <a:off x="4246880" y="1976755"/>
            <a:ext cx="3616960" cy="417385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5584825" y="1757680"/>
            <a:ext cx="941070" cy="94107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7"/>
          <a:srcRect l="8565" r="8565" t="0" b="0"/>
          <a:stretch/>
        </p:blipFill>
        <p:spPr>
          <a:xfrm>
            <a:off x="8035925" y="1976755"/>
            <a:ext cx="3616960" cy="417385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34" b="34"/>
          <a:stretch/>
        </p:blipFill>
        <p:spPr>
          <a:xfrm>
            <a:off x="9373870" y="1757680"/>
            <a:ext cx="941070" cy="94107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95630" y="575945"/>
            <a:ext cx="8434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声音→数字→文字三步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9"/>
          <a:srcRect l="0" r="0" t="3182" b="3182"/>
          <a:stretch/>
        </p:blipFill>
        <p:spPr>
          <a:xfrm rot="5700000">
            <a:off x="10024110" y="485140"/>
            <a:ext cx="1088390" cy="99187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10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911033" y="1952943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19253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第一步：声音采集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848995" y="3677920"/>
            <a:ext cx="3009900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麦克风将声音采集为数字信号，这是语音识别的第一步。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5635943" y="194468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491744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第二步：特征提取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534535" y="3677920"/>
            <a:ext cx="3041650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计算机提取声音的特征，如频率、音调等，以便进行模式匹配。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9424988" y="196119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870204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第三步：文字输出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317865" y="3677920"/>
            <a:ext cx="298894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通过比对已学习的语言模式，计算机将声音转换为文字。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2160" y="1831975"/>
            <a:ext cx="1447800" cy="3909060"/>
          </a:xfrm>
          <a:prstGeom prst="rect">
            <a:avLst/>
          </a:prstGeom>
          <a:solidFill>
            <a:srgbClr val="1E7FFF"/>
          </a:solidFill>
          <a:ln/>
        </p:spPr>
      </p:sp>
      <p:sp>
        <p:nvSpPr>
          <p:cNvPr id="4" name="Text 1"/>
          <p:cNvSpPr/>
          <p:nvPr/>
        </p:nvSpPr>
        <p:spPr>
          <a:xfrm>
            <a:off x="772160" y="1831975"/>
            <a:ext cx="1447800" cy="3909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53-d2v6shdnfo2stf9dkcrg.jpg">    </p:cNvPr>
          <p:cNvPicPr>
            <a:picLocks noChangeAspect="1"/>
          </p:cNvPicPr>
          <p:nvPr/>
        </p:nvPicPr>
        <p:blipFill>
          <a:blip r:embed="rId3"/>
          <a:srcRect l="11383" r="12632" t="3701" b="10614"/>
          <a:stretch/>
        </p:blipFill>
        <p:spPr>
          <a:xfrm>
            <a:off x="933449" y="1659062"/>
            <a:ext cx="5334002" cy="445427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0201275" y="643890"/>
            <a:ext cx="1160145" cy="666750"/>
          </a:xfrm>
          <a:custGeom>
            <a:avLst/>
            <a:gdLst/>
            <a:ahLst/>
            <a:cxnLst/>
            <a:rect l="l" t="t" r="r" b="b"/>
            <a:pathLst>
              <a:path w="1160145" h="666750">
                <a:moveTo>
                  <a:pt x="51650" y="23772"/>
                </a:moveTo>
                <a:cubicBezTo>
                  <a:pt x="51650" y="36952"/>
                  <a:pt x="39866" y="47636"/>
                  <a:pt x="25329" y="47636"/>
                </a:cubicBezTo>
                <a:cubicBezTo>
                  <a:pt x="10793" y="47636"/>
                  <a:pt x="-991" y="36952"/>
                  <a:pt x="-991" y="23772"/>
                </a:cubicBezTo>
                <a:cubicBezTo>
                  <a:pt x="-991" y="10591"/>
                  <a:pt x="10793" y="-93"/>
                  <a:pt x="25329" y="-93"/>
                </a:cubicBezTo>
                <a:cubicBezTo>
                  <a:pt x="39860" y="-100"/>
                  <a:pt x="51642" y="10576"/>
                  <a:pt x="51650" y="23749"/>
                </a:cubicBezTo>
                <a:cubicBezTo>
                  <a:pt x="51650" y="23757"/>
                  <a:pt x="51650" y="23764"/>
                  <a:pt x="51650" y="23772"/>
                </a:cubicBezTo>
                <a:close/>
                <a:moveTo>
                  <a:pt x="273361" y="23772"/>
                </a:moveTo>
                <a:cubicBezTo>
                  <a:pt x="273361" y="36952"/>
                  <a:pt x="261577" y="47636"/>
                  <a:pt x="247041" y="47636"/>
                </a:cubicBezTo>
                <a:cubicBezTo>
                  <a:pt x="232505" y="47636"/>
                  <a:pt x="220720" y="36952"/>
                  <a:pt x="220720" y="23772"/>
                </a:cubicBezTo>
                <a:cubicBezTo>
                  <a:pt x="220720" y="10591"/>
                  <a:pt x="232505" y="-93"/>
                  <a:pt x="247041" y="-93"/>
                </a:cubicBezTo>
                <a:cubicBezTo>
                  <a:pt x="261569" y="-77"/>
                  <a:pt x="273345" y="10598"/>
                  <a:pt x="273361" y="23772"/>
                </a:cubicBezTo>
                <a:close/>
                <a:moveTo>
                  <a:pt x="495012" y="23772"/>
                </a:moveTo>
                <a:cubicBezTo>
                  <a:pt x="495012" y="36952"/>
                  <a:pt x="483227" y="47636"/>
                  <a:pt x="468691" y="47636"/>
                </a:cubicBezTo>
                <a:cubicBezTo>
                  <a:pt x="454155" y="47636"/>
                  <a:pt x="442371" y="36952"/>
                  <a:pt x="442371" y="23772"/>
                </a:cubicBezTo>
                <a:cubicBezTo>
                  <a:pt x="442371" y="10591"/>
                  <a:pt x="454155" y="-93"/>
                  <a:pt x="468691" y="-93"/>
                </a:cubicBezTo>
                <a:cubicBezTo>
                  <a:pt x="483220" y="-100"/>
                  <a:pt x="495003" y="10576"/>
                  <a:pt x="495012" y="23749"/>
                </a:cubicBezTo>
                <a:cubicBezTo>
                  <a:pt x="495012" y="23757"/>
                  <a:pt x="495012" y="23764"/>
                  <a:pt x="495012" y="23772"/>
                </a:cubicBezTo>
                <a:close/>
                <a:moveTo>
                  <a:pt x="716723" y="23772"/>
                </a:moveTo>
                <a:cubicBezTo>
                  <a:pt x="716723" y="36952"/>
                  <a:pt x="704939" y="47636"/>
                  <a:pt x="690403" y="47636"/>
                </a:cubicBezTo>
                <a:cubicBezTo>
                  <a:pt x="675866" y="47636"/>
                  <a:pt x="664082" y="36952"/>
                  <a:pt x="664082" y="23772"/>
                </a:cubicBezTo>
                <a:cubicBezTo>
                  <a:pt x="664082" y="10591"/>
                  <a:pt x="675866" y="-93"/>
                  <a:pt x="690403" y="-93"/>
                </a:cubicBezTo>
                <a:cubicBezTo>
                  <a:pt x="704933" y="-100"/>
                  <a:pt x="716715" y="10576"/>
                  <a:pt x="716723" y="23749"/>
                </a:cubicBezTo>
                <a:cubicBezTo>
                  <a:pt x="716723" y="23757"/>
                  <a:pt x="716723" y="23764"/>
                  <a:pt x="716723" y="23772"/>
                </a:cubicBezTo>
                <a:close/>
                <a:moveTo>
                  <a:pt x="938435" y="23772"/>
                </a:moveTo>
                <a:cubicBezTo>
                  <a:pt x="938435" y="36952"/>
                  <a:pt x="926651" y="47636"/>
                  <a:pt x="912114" y="47636"/>
                </a:cubicBezTo>
                <a:cubicBezTo>
                  <a:pt x="897579" y="47636"/>
                  <a:pt x="885794" y="36952"/>
                  <a:pt x="885794" y="23772"/>
                </a:cubicBezTo>
                <a:cubicBezTo>
                  <a:pt x="885794" y="10591"/>
                  <a:pt x="897579" y="-93"/>
                  <a:pt x="912114" y="-93"/>
                </a:cubicBezTo>
                <a:cubicBezTo>
                  <a:pt x="926644" y="-100"/>
                  <a:pt x="938427" y="10576"/>
                  <a:pt x="938435" y="23749"/>
                </a:cubicBezTo>
                <a:cubicBezTo>
                  <a:pt x="938435" y="23757"/>
                  <a:pt x="938435" y="23764"/>
                  <a:pt x="938435" y="23772"/>
                </a:cubicBezTo>
                <a:close/>
                <a:moveTo>
                  <a:pt x="1160145" y="23772"/>
                </a:moveTo>
                <a:cubicBezTo>
                  <a:pt x="1160145" y="36952"/>
                  <a:pt x="1148361" y="47636"/>
                  <a:pt x="1133824" y="47636"/>
                </a:cubicBezTo>
                <a:cubicBezTo>
                  <a:pt x="1119288" y="47636"/>
                  <a:pt x="1107504" y="36952"/>
                  <a:pt x="1107504" y="23772"/>
                </a:cubicBezTo>
                <a:cubicBezTo>
                  <a:pt x="1107504" y="10591"/>
                  <a:pt x="1119288" y="-93"/>
                  <a:pt x="1133824" y="-93"/>
                </a:cubicBezTo>
                <a:cubicBezTo>
                  <a:pt x="1148353" y="-77"/>
                  <a:pt x="1160129" y="10598"/>
                  <a:pt x="1160145" y="23772"/>
                </a:cubicBezTo>
                <a:close/>
                <a:moveTo>
                  <a:pt x="51650" y="178550"/>
                </a:moveTo>
                <a:cubicBezTo>
                  <a:pt x="51650" y="191730"/>
                  <a:pt x="39866" y="202415"/>
                  <a:pt x="25329" y="202415"/>
                </a:cubicBezTo>
                <a:cubicBezTo>
                  <a:pt x="10793" y="202415"/>
                  <a:pt x="-991" y="191730"/>
                  <a:pt x="-991" y="178550"/>
                </a:cubicBezTo>
                <a:cubicBezTo>
                  <a:pt x="-991" y="165370"/>
                  <a:pt x="10793" y="154685"/>
                  <a:pt x="25329" y="154685"/>
                </a:cubicBezTo>
                <a:cubicBezTo>
                  <a:pt x="39860" y="154679"/>
                  <a:pt x="51642" y="165354"/>
                  <a:pt x="51650" y="178528"/>
                </a:cubicBezTo>
                <a:cubicBezTo>
                  <a:pt x="51650" y="178535"/>
                  <a:pt x="51650" y="178543"/>
                  <a:pt x="51650" y="178550"/>
                </a:cubicBezTo>
                <a:close/>
                <a:moveTo>
                  <a:pt x="273361" y="178550"/>
                </a:moveTo>
                <a:cubicBezTo>
                  <a:pt x="273361" y="191730"/>
                  <a:pt x="261577" y="202415"/>
                  <a:pt x="247041" y="202415"/>
                </a:cubicBezTo>
                <a:cubicBezTo>
                  <a:pt x="232505" y="202415"/>
                  <a:pt x="220720" y="191730"/>
                  <a:pt x="220720" y="178550"/>
                </a:cubicBezTo>
                <a:cubicBezTo>
                  <a:pt x="220720" y="165370"/>
                  <a:pt x="232505" y="154685"/>
                  <a:pt x="247041" y="154685"/>
                </a:cubicBezTo>
                <a:cubicBezTo>
                  <a:pt x="261569" y="154701"/>
                  <a:pt x="273345" y="165376"/>
                  <a:pt x="273361" y="178550"/>
                </a:cubicBezTo>
                <a:close/>
                <a:moveTo>
                  <a:pt x="495012" y="178550"/>
                </a:moveTo>
                <a:cubicBezTo>
                  <a:pt x="495012" y="191730"/>
                  <a:pt x="483227" y="202415"/>
                  <a:pt x="468691" y="202415"/>
                </a:cubicBezTo>
                <a:cubicBezTo>
                  <a:pt x="454155" y="202415"/>
                  <a:pt x="442371" y="191730"/>
                  <a:pt x="442371" y="178550"/>
                </a:cubicBezTo>
                <a:cubicBezTo>
                  <a:pt x="442371" y="165370"/>
                  <a:pt x="454155" y="154685"/>
                  <a:pt x="468691" y="154685"/>
                </a:cubicBezTo>
                <a:cubicBezTo>
                  <a:pt x="483220" y="154679"/>
                  <a:pt x="495003" y="165354"/>
                  <a:pt x="495012" y="178528"/>
                </a:cubicBezTo>
                <a:cubicBezTo>
                  <a:pt x="495012" y="178535"/>
                  <a:pt x="495012" y="178543"/>
                  <a:pt x="495012" y="178550"/>
                </a:cubicBezTo>
                <a:close/>
                <a:moveTo>
                  <a:pt x="716723" y="178550"/>
                </a:moveTo>
                <a:cubicBezTo>
                  <a:pt x="716723" y="191730"/>
                  <a:pt x="704939" y="202415"/>
                  <a:pt x="690403" y="202415"/>
                </a:cubicBezTo>
                <a:cubicBezTo>
                  <a:pt x="675866" y="202415"/>
                  <a:pt x="664082" y="191730"/>
                  <a:pt x="664082" y="178550"/>
                </a:cubicBezTo>
                <a:cubicBezTo>
                  <a:pt x="664082" y="165370"/>
                  <a:pt x="675866" y="154685"/>
                  <a:pt x="690403" y="154685"/>
                </a:cubicBezTo>
                <a:cubicBezTo>
                  <a:pt x="704933" y="154679"/>
                  <a:pt x="716715" y="165354"/>
                  <a:pt x="716723" y="178528"/>
                </a:cubicBezTo>
                <a:cubicBezTo>
                  <a:pt x="716723" y="178535"/>
                  <a:pt x="716723" y="178543"/>
                  <a:pt x="716723" y="178550"/>
                </a:cubicBezTo>
                <a:close/>
                <a:moveTo>
                  <a:pt x="938435" y="178550"/>
                </a:moveTo>
                <a:cubicBezTo>
                  <a:pt x="938435" y="191730"/>
                  <a:pt x="926651" y="202415"/>
                  <a:pt x="912114" y="202415"/>
                </a:cubicBezTo>
                <a:cubicBezTo>
                  <a:pt x="897579" y="202415"/>
                  <a:pt x="885794" y="191730"/>
                  <a:pt x="885794" y="178550"/>
                </a:cubicBezTo>
                <a:cubicBezTo>
                  <a:pt x="885794" y="165370"/>
                  <a:pt x="897579" y="154685"/>
                  <a:pt x="912114" y="154685"/>
                </a:cubicBezTo>
                <a:cubicBezTo>
                  <a:pt x="926644" y="154679"/>
                  <a:pt x="938427" y="165354"/>
                  <a:pt x="938435" y="178528"/>
                </a:cubicBezTo>
                <a:cubicBezTo>
                  <a:pt x="938435" y="178535"/>
                  <a:pt x="938435" y="178543"/>
                  <a:pt x="938435" y="178550"/>
                </a:cubicBezTo>
                <a:close/>
                <a:moveTo>
                  <a:pt x="1160145" y="178550"/>
                </a:moveTo>
                <a:cubicBezTo>
                  <a:pt x="1160145" y="191730"/>
                  <a:pt x="1148361" y="202415"/>
                  <a:pt x="1133824" y="202415"/>
                </a:cubicBezTo>
                <a:cubicBezTo>
                  <a:pt x="1119288" y="202415"/>
                  <a:pt x="1107504" y="191730"/>
                  <a:pt x="1107504" y="178550"/>
                </a:cubicBezTo>
                <a:cubicBezTo>
                  <a:pt x="1107504" y="165370"/>
                  <a:pt x="1119288" y="154685"/>
                  <a:pt x="1133824" y="154685"/>
                </a:cubicBezTo>
                <a:cubicBezTo>
                  <a:pt x="1148353" y="154701"/>
                  <a:pt x="1160129" y="165376"/>
                  <a:pt x="1160145" y="178550"/>
                </a:cubicBezTo>
                <a:close/>
                <a:moveTo>
                  <a:pt x="51650" y="333328"/>
                </a:moveTo>
                <a:cubicBezTo>
                  <a:pt x="51650" y="346509"/>
                  <a:pt x="39866" y="357193"/>
                  <a:pt x="25329" y="357193"/>
                </a:cubicBezTo>
                <a:cubicBezTo>
                  <a:pt x="10793" y="357193"/>
                  <a:pt x="-991" y="346509"/>
                  <a:pt x="-991" y="333328"/>
                </a:cubicBezTo>
                <a:cubicBezTo>
                  <a:pt x="-991" y="320148"/>
                  <a:pt x="10793" y="309464"/>
                  <a:pt x="25329" y="309464"/>
                </a:cubicBezTo>
                <a:cubicBezTo>
                  <a:pt x="39860" y="309457"/>
                  <a:pt x="51642" y="320132"/>
                  <a:pt x="51650" y="333305"/>
                </a:cubicBezTo>
                <a:cubicBezTo>
                  <a:pt x="51650" y="333313"/>
                  <a:pt x="51650" y="333321"/>
                  <a:pt x="51650" y="333328"/>
                </a:cubicBezTo>
                <a:close/>
                <a:moveTo>
                  <a:pt x="273361" y="333328"/>
                </a:moveTo>
                <a:cubicBezTo>
                  <a:pt x="273361" y="346509"/>
                  <a:pt x="261577" y="357193"/>
                  <a:pt x="247041" y="357193"/>
                </a:cubicBezTo>
                <a:cubicBezTo>
                  <a:pt x="232505" y="357193"/>
                  <a:pt x="220720" y="346509"/>
                  <a:pt x="220720" y="333328"/>
                </a:cubicBezTo>
                <a:cubicBezTo>
                  <a:pt x="220720" y="320148"/>
                  <a:pt x="232505" y="309464"/>
                  <a:pt x="247041" y="309464"/>
                </a:cubicBezTo>
                <a:cubicBezTo>
                  <a:pt x="261569" y="309479"/>
                  <a:pt x="273345" y="320155"/>
                  <a:pt x="273361" y="333328"/>
                </a:cubicBezTo>
                <a:close/>
                <a:moveTo>
                  <a:pt x="495012" y="333328"/>
                </a:moveTo>
                <a:cubicBezTo>
                  <a:pt x="495012" y="346509"/>
                  <a:pt x="483227" y="357193"/>
                  <a:pt x="468691" y="357193"/>
                </a:cubicBezTo>
                <a:cubicBezTo>
                  <a:pt x="454155" y="357193"/>
                  <a:pt x="442371" y="346509"/>
                  <a:pt x="442371" y="333328"/>
                </a:cubicBezTo>
                <a:cubicBezTo>
                  <a:pt x="442371" y="320148"/>
                  <a:pt x="454155" y="309464"/>
                  <a:pt x="468691" y="309464"/>
                </a:cubicBezTo>
                <a:cubicBezTo>
                  <a:pt x="483220" y="309457"/>
                  <a:pt x="495003" y="320132"/>
                  <a:pt x="495012" y="333305"/>
                </a:cubicBezTo>
                <a:cubicBezTo>
                  <a:pt x="495012" y="333313"/>
                  <a:pt x="495012" y="333321"/>
                  <a:pt x="495012" y="333328"/>
                </a:cubicBezTo>
                <a:close/>
                <a:moveTo>
                  <a:pt x="716723" y="333328"/>
                </a:moveTo>
                <a:cubicBezTo>
                  <a:pt x="716723" y="346509"/>
                  <a:pt x="704939" y="357193"/>
                  <a:pt x="690403" y="357193"/>
                </a:cubicBezTo>
                <a:cubicBezTo>
                  <a:pt x="675866" y="357193"/>
                  <a:pt x="664082" y="346509"/>
                  <a:pt x="664082" y="333328"/>
                </a:cubicBezTo>
                <a:cubicBezTo>
                  <a:pt x="664082" y="320148"/>
                  <a:pt x="675866" y="309464"/>
                  <a:pt x="690403" y="309464"/>
                </a:cubicBezTo>
                <a:cubicBezTo>
                  <a:pt x="704933" y="309457"/>
                  <a:pt x="716715" y="320132"/>
                  <a:pt x="716723" y="333305"/>
                </a:cubicBezTo>
                <a:cubicBezTo>
                  <a:pt x="716723" y="333313"/>
                  <a:pt x="716723" y="333321"/>
                  <a:pt x="716723" y="333328"/>
                </a:cubicBezTo>
                <a:close/>
                <a:moveTo>
                  <a:pt x="938435" y="333328"/>
                </a:moveTo>
                <a:cubicBezTo>
                  <a:pt x="938435" y="346509"/>
                  <a:pt x="926651" y="357193"/>
                  <a:pt x="912114" y="357193"/>
                </a:cubicBezTo>
                <a:cubicBezTo>
                  <a:pt x="897579" y="357193"/>
                  <a:pt x="885794" y="346509"/>
                  <a:pt x="885794" y="333328"/>
                </a:cubicBezTo>
                <a:cubicBezTo>
                  <a:pt x="885794" y="320148"/>
                  <a:pt x="897579" y="309464"/>
                  <a:pt x="912114" y="309464"/>
                </a:cubicBezTo>
                <a:cubicBezTo>
                  <a:pt x="926644" y="309457"/>
                  <a:pt x="938427" y="320132"/>
                  <a:pt x="938435" y="333305"/>
                </a:cubicBezTo>
                <a:cubicBezTo>
                  <a:pt x="938435" y="333313"/>
                  <a:pt x="938435" y="333321"/>
                  <a:pt x="938435" y="333328"/>
                </a:cubicBezTo>
                <a:close/>
                <a:moveTo>
                  <a:pt x="1160145" y="333328"/>
                </a:moveTo>
                <a:cubicBezTo>
                  <a:pt x="1160145" y="346509"/>
                  <a:pt x="1148361" y="357193"/>
                  <a:pt x="1133824" y="357193"/>
                </a:cubicBezTo>
                <a:cubicBezTo>
                  <a:pt x="1119288" y="357193"/>
                  <a:pt x="1107504" y="346509"/>
                  <a:pt x="1107504" y="333328"/>
                </a:cubicBezTo>
                <a:cubicBezTo>
                  <a:pt x="1107504" y="320148"/>
                  <a:pt x="1119288" y="309464"/>
                  <a:pt x="1133824" y="309464"/>
                </a:cubicBezTo>
                <a:cubicBezTo>
                  <a:pt x="1148353" y="309479"/>
                  <a:pt x="1160129" y="320155"/>
                  <a:pt x="1160145" y="333328"/>
                </a:cubicBezTo>
                <a:close/>
                <a:moveTo>
                  <a:pt x="51650" y="488107"/>
                </a:moveTo>
                <a:cubicBezTo>
                  <a:pt x="51650" y="501287"/>
                  <a:pt x="39866" y="511972"/>
                  <a:pt x="25329" y="511972"/>
                </a:cubicBezTo>
                <a:cubicBezTo>
                  <a:pt x="10793" y="511972"/>
                  <a:pt x="-991" y="501287"/>
                  <a:pt x="-991" y="488107"/>
                </a:cubicBezTo>
                <a:cubicBezTo>
                  <a:pt x="-991" y="474927"/>
                  <a:pt x="10793" y="464242"/>
                  <a:pt x="25329" y="464242"/>
                </a:cubicBezTo>
                <a:cubicBezTo>
                  <a:pt x="39860" y="464236"/>
                  <a:pt x="51642" y="474910"/>
                  <a:pt x="51650" y="488084"/>
                </a:cubicBezTo>
                <a:cubicBezTo>
                  <a:pt x="51650" y="488092"/>
                  <a:pt x="51650" y="488099"/>
                  <a:pt x="51650" y="488107"/>
                </a:cubicBezTo>
                <a:close/>
                <a:moveTo>
                  <a:pt x="273361" y="488107"/>
                </a:moveTo>
                <a:cubicBezTo>
                  <a:pt x="273361" y="501287"/>
                  <a:pt x="261577" y="511972"/>
                  <a:pt x="247041" y="511972"/>
                </a:cubicBezTo>
                <a:cubicBezTo>
                  <a:pt x="232505" y="511972"/>
                  <a:pt x="220720" y="501287"/>
                  <a:pt x="220720" y="488107"/>
                </a:cubicBezTo>
                <a:cubicBezTo>
                  <a:pt x="220720" y="474927"/>
                  <a:pt x="232505" y="464242"/>
                  <a:pt x="247041" y="464242"/>
                </a:cubicBezTo>
                <a:cubicBezTo>
                  <a:pt x="261569" y="464258"/>
                  <a:pt x="273345" y="474933"/>
                  <a:pt x="273361" y="488107"/>
                </a:cubicBezTo>
                <a:close/>
                <a:moveTo>
                  <a:pt x="495012" y="488107"/>
                </a:moveTo>
                <a:cubicBezTo>
                  <a:pt x="495012" y="501287"/>
                  <a:pt x="483227" y="511972"/>
                  <a:pt x="468691" y="511972"/>
                </a:cubicBezTo>
                <a:cubicBezTo>
                  <a:pt x="454155" y="511972"/>
                  <a:pt x="442371" y="501287"/>
                  <a:pt x="442371" y="488107"/>
                </a:cubicBezTo>
                <a:cubicBezTo>
                  <a:pt x="442371" y="474927"/>
                  <a:pt x="454155" y="464242"/>
                  <a:pt x="468691" y="464242"/>
                </a:cubicBezTo>
                <a:cubicBezTo>
                  <a:pt x="483220" y="464236"/>
                  <a:pt x="495003" y="474910"/>
                  <a:pt x="495012" y="488084"/>
                </a:cubicBezTo>
                <a:cubicBezTo>
                  <a:pt x="495012" y="488092"/>
                  <a:pt x="495012" y="488099"/>
                  <a:pt x="495012" y="488107"/>
                </a:cubicBezTo>
                <a:close/>
                <a:moveTo>
                  <a:pt x="716723" y="488107"/>
                </a:moveTo>
                <a:cubicBezTo>
                  <a:pt x="716723" y="501287"/>
                  <a:pt x="704939" y="511972"/>
                  <a:pt x="690403" y="511972"/>
                </a:cubicBezTo>
                <a:cubicBezTo>
                  <a:pt x="675866" y="511972"/>
                  <a:pt x="664082" y="501287"/>
                  <a:pt x="664082" y="488107"/>
                </a:cubicBezTo>
                <a:cubicBezTo>
                  <a:pt x="664082" y="474927"/>
                  <a:pt x="675866" y="464242"/>
                  <a:pt x="690403" y="464242"/>
                </a:cubicBezTo>
                <a:cubicBezTo>
                  <a:pt x="704933" y="464236"/>
                  <a:pt x="716715" y="474910"/>
                  <a:pt x="716723" y="488084"/>
                </a:cubicBezTo>
                <a:cubicBezTo>
                  <a:pt x="716723" y="488092"/>
                  <a:pt x="716723" y="488099"/>
                  <a:pt x="716723" y="488107"/>
                </a:cubicBezTo>
                <a:close/>
                <a:moveTo>
                  <a:pt x="938435" y="488107"/>
                </a:moveTo>
                <a:cubicBezTo>
                  <a:pt x="938435" y="501287"/>
                  <a:pt x="926651" y="511972"/>
                  <a:pt x="912114" y="511972"/>
                </a:cubicBezTo>
                <a:cubicBezTo>
                  <a:pt x="897579" y="511972"/>
                  <a:pt x="885794" y="501287"/>
                  <a:pt x="885794" y="488107"/>
                </a:cubicBezTo>
                <a:cubicBezTo>
                  <a:pt x="885794" y="474927"/>
                  <a:pt x="897579" y="464242"/>
                  <a:pt x="912114" y="464242"/>
                </a:cubicBezTo>
                <a:cubicBezTo>
                  <a:pt x="926644" y="464236"/>
                  <a:pt x="938427" y="474910"/>
                  <a:pt x="938435" y="488084"/>
                </a:cubicBezTo>
                <a:cubicBezTo>
                  <a:pt x="938435" y="488092"/>
                  <a:pt x="938435" y="488099"/>
                  <a:pt x="938435" y="488107"/>
                </a:cubicBezTo>
                <a:close/>
                <a:moveTo>
                  <a:pt x="1160145" y="488107"/>
                </a:moveTo>
                <a:cubicBezTo>
                  <a:pt x="1160145" y="501287"/>
                  <a:pt x="1148361" y="511972"/>
                  <a:pt x="1133824" y="511972"/>
                </a:cubicBezTo>
                <a:cubicBezTo>
                  <a:pt x="1119288" y="511972"/>
                  <a:pt x="1107504" y="501287"/>
                  <a:pt x="1107504" y="488107"/>
                </a:cubicBezTo>
                <a:cubicBezTo>
                  <a:pt x="1107504" y="474927"/>
                  <a:pt x="1119288" y="464242"/>
                  <a:pt x="1133824" y="464242"/>
                </a:cubicBezTo>
                <a:cubicBezTo>
                  <a:pt x="1148353" y="464258"/>
                  <a:pt x="1160129" y="474933"/>
                  <a:pt x="1160145" y="488107"/>
                </a:cubicBezTo>
                <a:close/>
                <a:moveTo>
                  <a:pt x="51650" y="642885"/>
                </a:moveTo>
                <a:cubicBezTo>
                  <a:pt x="51650" y="656065"/>
                  <a:pt x="39866" y="666750"/>
                  <a:pt x="25329" y="666750"/>
                </a:cubicBezTo>
                <a:cubicBezTo>
                  <a:pt x="10793" y="666750"/>
                  <a:pt x="-991" y="656065"/>
                  <a:pt x="-991" y="642885"/>
                </a:cubicBezTo>
                <a:cubicBezTo>
                  <a:pt x="-991" y="629705"/>
                  <a:pt x="10793" y="619020"/>
                  <a:pt x="25329" y="619020"/>
                </a:cubicBezTo>
                <a:cubicBezTo>
                  <a:pt x="39860" y="619014"/>
                  <a:pt x="51642" y="629688"/>
                  <a:pt x="51650" y="642862"/>
                </a:cubicBezTo>
                <a:cubicBezTo>
                  <a:pt x="51650" y="642870"/>
                  <a:pt x="51650" y="642877"/>
                  <a:pt x="51650" y="642885"/>
                </a:cubicBezTo>
                <a:close/>
                <a:moveTo>
                  <a:pt x="273361" y="642885"/>
                </a:moveTo>
                <a:cubicBezTo>
                  <a:pt x="273361" y="656065"/>
                  <a:pt x="261577" y="666750"/>
                  <a:pt x="247041" y="666750"/>
                </a:cubicBezTo>
                <a:cubicBezTo>
                  <a:pt x="232505" y="666750"/>
                  <a:pt x="220720" y="656065"/>
                  <a:pt x="220720" y="642885"/>
                </a:cubicBezTo>
                <a:cubicBezTo>
                  <a:pt x="220720" y="629705"/>
                  <a:pt x="232505" y="619020"/>
                  <a:pt x="247041" y="619020"/>
                </a:cubicBezTo>
                <a:cubicBezTo>
                  <a:pt x="261569" y="619035"/>
                  <a:pt x="273345" y="629711"/>
                  <a:pt x="273361" y="642885"/>
                </a:cubicBezTo>
                <a:close/>
                <a:moveTo>
                  <a:pt x="495012" y="642885"/>
                </a:moveTo>
                <a:cubicBezTo>
                  <a:pt x="495012" y="656065"/>
                  <a:pt x="483227" y="666750"/>
                  <a:pt x="468691" y="666750"/>
                </a:cubicBezTo>
                <a:cubicBezTo>
                  <a:pt x="454155" y="666750"/>
                  <a:pt x="442371" y="656065"/>
                  <a:pt x="442371" y="642885"/>
                </a:cubicBezTo>
                <a:cubicBezTo>
                  <a:pt x="442371" y="629705"/>
                  <a:pt x="454155" y="619020"/>
                  <a:pt x="468691" y="619020"/>
                </a:cubicBezTo>
                <a:cubicBezTo>
                  <a:pt x="483220" y="619014"/>
                  <a:pt x="495003" y="629688"/>
                  <a:pt x="495012" y="642862"/>
                </a:cubicBezTo>
                <a:cubicBezTo>
                  <a:pt x="495012" y="642870"/>
                  <a:pt x="495012" y="642877"/>
                  <a:pt x="495012" y="642885"/>
                </a:cubicBezTo>
                <a:close/>
                <a:moveTo>
                  <a:pt x="716723" y="642885"/>
                </a:moveTo>
                <a:cubicBezTo>
                  <a:pt x="716723" y="656065"/>
                  <a:pt x="704939" y="666750"/>
                  <a:pt x="690403" y="666750"/>
                </a:cubicBezTo>
                <a:cubicBezTo>
                  <a:pt x="675866" y="666750"/>
                  <a:pt x="664082" y="656065"/>
                  <a:pt x="664082" y="642885"/>
                </a:cubicBezTo>
                <a:cubicBezTo>
                  <a:pt x="664082" y="629705"/>
                  <a:pt x="675866" y="619020"/>
                  <a:pt x="690403" y="619020"/>
                </a:cubicBezTo>
                <a:cubicBezTo>
                  <a:pt x="704933" y="619014"/>
                  <a:pt x="716715" y="629688"/>
                  <a:pt x="716723" y="642862"/>
                </a:cubicBezTo>
                <a:cubicBezTo>
                  <a:pt x="716723" y="642870"/>
                  <a:pt x="716723" y="642877"/>
                  <a:pt x="716723" y="642885"/>
                </a:cubicBezTo>
                <a:close/>
                <a:moveTo>
                  <a:pt x="938435" y="642885"/>
                </a:moveTo>
                <a:cubicBezTo>
                  <a:pt x="938435" y="656065"/>
                  <a:pt x="926651" y="666750"/>
                  <a:pt x="912114" y="666750"/>
                </a:cubicBezTo>
                <a:cubicBezTo>
                  <a:pt x="897579" y="666750"/>
                  <a:pt x="885794" y="656065"/>
                  <a:pt x="885794" y="642885"/>
                </a:cubicBezTo>
                <a:cubicBezTo>
                  <a:pt x="885794" y="629705"/>
                  <a:pt x="897579" y="619020"/>
                  <a:pt x="912114" y="619020"/>
                </a:cubicBezTo>
                <a:cubicBezTo>
                  <a:pt x="926644" y="619014"/>
                  <a:pt x="938427" y="629688"/>
                  <a:pt x="938435" y="642862"/>
                </a:cubicBezTo>
                <a:cubicBezTo>
                  <a:pt x="938435" y="642870"/>
                  <a:pt x="938435" y="642877"/>
                  <a:pt x="938435" y="642885"/>
                </a:cubicBezTo>
                <a:close/>
                <a:moveTo>
                  <a:pt x="1160145" y="642885"/>
                </a:moveTo>
                <a:cubicBezTo>
                  <a:pt x="1160145" y="656065"/>
                  <a:pt x="1148361" y="666750"/>
                  <a:pt x="1133824" y="666750"/>
                </a:cubicBezTo>
                <a:cubicBezTo>
                  <a:pt x="1119288" y="666750"/>
                  <a:pt x="1107504" y="656065"/>
                  <a:pt x="1107504" y="642885"/>
                </a:cubicBezTo>
                <a:cubicBezTo>
                  <a:pt x="1107504" y="629705"/>
                  <a:pt x="1119288" y="619020"/>
                  <a:pt x="1133824" y="619020"/>
                </a:cubicBezTo>
                <a:cubicBezTo>
                  <a:pt x="1148353" y="619035"/>
                  <a:pt x="1160129" y="629711"/>
                  <a:pt x="1160145" y="642885"/>
                </a:cubicBezTo>
                <a:close/>
              </a:path>
            </a:pathLst>
          </a:custGeom>
          <a:solidFill>
            <a:srgbClr val="1E7FFF"/>
          </a:solidFill>
          <a:ln/>
        </p:spPr>
      </p:sp>
      <p:sp>
        <p:nvSpPr>
          <p:cNvPr id="7" name="Text 3"/>
          <p:cNvSpPr/>
          <p:nvPr/>
        </p:nvSpPr>
        <p:spPr>
          <a:xfrm>
            <a:off x="10201275" y="643890"/>
            <a:ext cx="1160145" cy="66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95630" y="512445"/>
            <a:ext cx="855980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错把小明变晓冥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360535" y="5412740"/>
            <a:ext cx="1160145" cy="700405"/>
          </a:xfrm>
          <a:custGeom>
            <a:avLst/>
            <a:gdLst/>
            <a:ahLst/>
            <a:cxnLst/>
            <a:rect l="l" t="t" r="r" b="b"/>
            <a:pathLst>
              <a:path w="1160145" h="700405">
                <a:moveTo>
                  <a:pt x="51650" y="24972"/>
                </a:moveTo>
                <a:cubicBezTo>
                  <a:pt x="51650" y="38817"/>
                  <a:pt x="39866" y="50041"/>
                  <a:pt x="25329" y="50041"/>
                </a:cubicBezTo>
                <a:cubicBezTo>
                  <a:pt x="10793" y="50041"/>
                  <a:pt x="-991" y="38817"/>
                  <a:pt x="-991" y="24972"/>
                </a:cubicBezTo>
                <a:cubicBezTo>
                  <a:pt x="-991" y="11126"/>
                  <a:pt x="10793" y="-98"/>
                  <a:pt x="25329" y="-98"/>
                </a:cubicBezTo>
                <a:cubicBezTo>
                  <a:pt x="39860" y="-105"/>
                  <a:pt x="51642" y="11110"/>
                  <a:pt x="51650" y="24947"/>
                </a:cubicBezTo>
                <a:cubicBezTo>
                  <a:pt x="51650" y="24956"/>
                  <a:pt x="51650" y="24964"/>
                  <a:pt x="51650" y="24972"/>
                </a:cubicBezTo>
                <a:close/>
                <a:moveTo>
                  <a:pt x="273361" y="24972"/>
                </a:moveTo>
                <a:cubicBezTo>
                  <a:pt x="273361" y="38817"/>
                  <a:pt x="261577" y="50041"/>
                  <a:pt x="247041" y="50041"/>
                </a:cubicBezTo>
                <a:cubicBezTo>
                  <a:pt x="232505" y="50041"/>
                  <a:pt x="220720" y="38817"/>
                  <a:pt x="220720" y="24972"/>
                </a:cubicBezTo>
                <a:cubicBezTo>
                  <a:pt x="220720" y="11126"/>
                  <a:pt x="232505" y="-98"/>
                  <a:pt x="247041" y="-98"/>
                </a:cubicBezTo>
                <a:cubicBezTo>
                  <a:pt x="261569" y="-81"/>
                  <a:pt x="273345" y="11133"/>
                  <a:pt x="273361" y="24972"/>
                </a:cubicBezTo>
                <a:close/>
                <a:moveTo>
                  <a:pt x="495012" y="24972"/>
                </a:moveTo>
                <a:cubicBezTo>
                  <a:pt x="495012" y="38817"/>
                  <a:pt x="483227" y="50041"/>
                  <a:pt x="468691" y="50041"/>
                </a:cubicBezTo>
                <a:cubicBezTo>
                  <a:pt x="454155" y="50041"/>
                  <a:pt x="442371" y="38817"/>
                  <a:pt x="442371" y="24972"/>
                </a:cubicBezTo>
                <a:cubicBezTo>
                  <a:pt x="442371" y="11126"/>
                  <a:pt x="454155" y="-98"/>
                  <a:pt x="468691" y="-98"/>
                </a:cubicBezTo>
                <a:cubicBezTo>
                  <a:pt x="483220" y="-105"/>
                  <a:pt x="495003" y="11110"/>
                  <a:pt x="495012" y="24947"/>
                </a:cubicBezTo>
                <a:cubicBezTo>
                  <a:pt x="495012" y="24956"/>
                  <a:pt x="495012" y="24964"/>
                  <a:pt x="495012" y="24972"/>
                </a:cubicBezTo>
                <a:close/>
                <a:moveTo>
                  <a:pt x="716723" y="24972"/>
                </a:moveTo>
                <a:cubicBezTo>
                  <a:pt x="716723" y="38817"/>
                  <a:pt x="704939" y="50041"/>
                  <a:pt x="690403" y="50041"/>
                </a:cubicBezTo>
                <a:cubicBezTo>
                  <a:pt x="675866" y="50041"/>
                  <a:pt x="664082" y="38817"/>
                  <a:pt x="664082" y="24972"/>
                </a:cubicBezTo>
                <a:cubicBezTo>
                  <a:pt x="664082" y="11126"/>
                  <a:pt x="675866" y="-98"/>
                  <a:pt x="690403" y="-98"/>
                </a:cubicBezTo>
                <a:cubicBezTo>
                  <a:pt x="704933" y="-105"/>
                  <a:pt x="716715" y="11110"/>
                  <a:pt x="716723" y="24947"/>
                </a:cubicBezTo>
                <a:cubicBezTo>
                  <a:pt x="716723" y="24956"/>
                  <a:pt x="716723" y="24964"/>
                  <a:pt x="716723" y="24972"/>
                </a:cubicBezTo>
                <a:close/>
                <a:moveTo>
                  <a:pt x="938435" y="24972"/>
                </a:moveTo>
                <a:cubicBezTo>
                  <a:pt x="938435" y="38817"/>
                  <a:pt x="926651" y="50041"/>
                  <a:pt x="912114" y="50041"/>
                </a:cubicBezTo>
                <a:cubicBezTo>
                  <a:pt x="897579" y="50041"/>
                  <a:pt x="885794" y="38817"/>
                  <a:pt x="885794" y="24972"/>
                </a:cubicBezTo>
                <a:cubicBezTo>
                  <a:pt x="885794" y="11126"/>
                  <a:pt x="897579" y="-98"/>
                  <a:pt x="912114" y="-98"/>
                </a:cubicBezTo>
                <a:cubicBezTo>
                  <a:pt x="926644" y="-105"/>
                  <a:pt x="938427" y="11110"/>
                  <a:pt x="938435" y="24947"/>
                </a:cubicBezTo>
                <a:cubicBezTo>
                  <a:pt x="938435" y="24956"/>
                  <a:pt x="938435" y="24964"/>
                  <a:pt x="938435" y="24972"/>
                </a:cubicBezTo>
                <a:close/>
                <a:moveTo>
                  <a:pt x="1160145" y="24972"/>
                </a:moveTo>
                <a:cubicBezTo>
                  <a:pt x="1160145" y="38817"/>
                  <a:pt x="1148361" y="50041"/>
                  <a:pt x="1133824" y="50041"/>
                </a:cubicBezTo>
                <a:cubicBezTo>
                  <a:pt x="1119288" y="50041"/>
                  <a:pt x="1107504" y="38817"/>
                  <a:pt x="1107504" y="24972"/>
                </a:cubicBezTo>
                <a:cubicBezTo>
                  <a:pt x="1107504" y="11126"/>
                  <a:pt x="1119288" y="-98"/>
                  <a:pt x="1133824" y="-98"/>
                </a:cubicBezTo>
                <a:cubicBezTo>
                  <a:pt x="1148353" y="-81"/>
                  <a:pt x="1160129" y="11133"/>
                  <a:pt x="1160145" y="24972"/>
                </a:cubicBezTo>
                <a:close/>
                <a:moveTo>
                  <a:pt x="51650" y="187563"/>
                </a:moveTo>
                <a:cubicBezTo>
                  <a:pt x="51650" y="201408"/>
                  <a:pt x="39866" y="212632"/>
                  <a:pt x="25329" y="212632"/>
                </a:cubicBezTo>
                <a:cubicBezTo>
                  <a:pt x="10793" y="212632"/>
                  <a:pt x="-991" y="201408"/>
                  <a:pt x="-991" y="187563"/>
                </a:cubicBezTo>
                <a:cubicBezTo>
                  <a:pt x="-991" y="173717"/>
                  <a:pt x="10793" y="162493"/>
                  <a:pt x="25329" y="162493"/>
                </a:cubicBezTo>
                <a:cubicBezTo>
                  <a:pt x="39860" y="162486"/>
                  <a:pt x="51642" y="173701"/>
                  <a:pt x="51650" y="187539"/>
                </a:cubicBezTo>
                <a:cubicBezTo>
                  <a:pt x="51650" y="187547"/>
                  <a:pt x="51650" y="187555"/>
                  <a:pt x="51650" y="187563"/>
                </a:cubicBezTo>
                <a:close/>
                <a:moveTo>
                  <a:pt x="273361" y="187563"/>
                </a:moveTo>
                <a:cubicBezTo>
                  <a:pt x="273361" y="201408"/>
                  <a:pt x="261577" y="212632"/>
                  <a:pt x="247041" y="212632"/>
                </a:cubicBezTo>
                <a:cubicBezTo>
                  <a:pt x="232505" y="212632"/>
                  <a:pt x="220720" y="201408"/>
                  <a:pt x="220720" y="187563"/>
                </a:cubicBezTo>
                <a:cubicBezTo>
                  <a:pt x="220720" y="173717"/>
                  <a:pt x="232505" y="162493"/>
                  <a:pt x="247041" y="162493"/>
                </a:cubicBezTo>
                <a:cubicBezTo>
                  <a:pt x="261569" y="162510"/>
                  <a:pt x="273345" y="173724"/>
                  <a:pt x="273361" y="187563"/>
                </a:cubicBezTo>
                <a:close/>
                <a:moveTo>
                  <a:pt x="495012" y="187563"/>
                </a:moveTo>
                <a:cubicBezTo>
                  <a:pt x="495012" y="201408"/>
                  <a:pt x="483227" y="212632"/>
                  <a:pt x="468691" y="212632"/>
                </a:cubicBezTo>
                <a:cubicBezTo>
                  <a:pt x="454155" y="212632"/>
                  <a:pt x="442371" y="201408"/>
                  <a:pt x="442371" y="187563"/>
                </a:cubicBezTo>
                <a:cubicBezTo>
                  <a:pt x="442371" y="173717"/>
                  <a:pt x="454155" y="162493"/>
                  <a:pt x="468691" y="162493"/>
                </a:cubicBezTo>
                <a:cubicBezTo>
                  <a:pt x="483220" y="162486"/>
                  <a:pt x="495003" y="173701"/>
                  <a:pt x="495012" y="187539"/>
                </a:cubicBezTo>
                <a:cubicBezTo>
                  <a:pt x="495012" y="187547"/>
                  <a:pt x="495012" y="187555"/>
                  <a:pt x="495012" y="187563"/>
                </a:cubicBezTo>
                <a:close/>
                <a:moveTo>
                  <a:pt x="716723" y="187563"/>
                </a:moveTo>
                <a:cubicBezTo>
                  <a:pt x="716723" y="201408"/>
                  <a:pt x="704939" y="212632"/>
                  <a:pt x="690403" y="212632"/>
                </a:cubicBezTo>
                <a:cubicBezTo>
                  <a:pt x="675866" y="212632"/>
                  <a:pt x="664082" y="201408"/>
                  <a:pt x="664082" y="187563"/>
                </a:cubicBezTo>
                <a:cubicBezTo>
                  <a:pt x="664082" y="173717"/>
                  <a:pt x="675866" y="162493"/>
                  <a:pt x="690403" y="162493"/>
                </a:cubicBezTo>
                <a:cubicBezTo>
                  <a:pt x="704933" y="162486"/>
                  <a:pt x="716715" y="173701"/>
                  <a:pt x="716723" y="187539"/>
                </a:cubicBezTo>
                <a:cubicBezTo>
                  <a:pt x="716723" y="187547"/>
                  <a:pt x="716723" y="187555"/>
                  <a:pt x="716723" y="187563"/>
                </a:cubicBezTo>
                <a:close/>
                <a:moveTo>
                  <a:pt x="938435" y="187563"/>
                </a:moveTo>
                <a:cubicBezTo>
                  <a:pt x="938435" y="201408"/>
                  <a:pt x="926651" y="212632"/>
                  <a:pt x="912114" y="212632"/>
                </a:cubicBezTo>
                <a:cubicBezTo>
                  <a:pt x="897579" y="212632"/>
                  <a:pt x="885794" y="201408"/>
                  <a:pt x="885794" y="187563"/>
                </a:cubicBezTo>
                <a:cubicBezTo>
                  <a:pt x="885794" y="173717"/>
                  <a:pt x="897579" y="162493"/>
                  <a:pt x="912114" y="162493"/>
                </a:cubicBezTo>
                <a:cubicBezTo>
                  <a:pt x="926644" y="162486"/>
                  <a:pt x="938427" y="173701"/>
                  <a:pt x="938435" y="187539"/>
                </a:cubicBezTo>
                <a:cubicBezTo>
                  <a:pt x="938435" y="187547"/>
                  <a:pt x="938435" y="187555"/>
                  <a:pt x="938435" y="187563"/>
                </a:cubicBezTo>
                <a:close/>
                <a:moveTo>
                  <a:pt x="1160145" y="187563"/>
                </a:moveTo>
                <a:cubicBezTo>
                  <a:pt x="1160145" y="201408"/>
                  <a:pt x="1148361" y="212632"/>
                  <a:pt x="1133824" y="212632"/>
                </a:cubicBezTo>
                <a:cubicBezTo>
                  <a:pt x="1119288" y="212632"/>
                  <a:pt x="1107504" y="201408"/>
                  <a:pt x="1107504" y="187563"/>
                </a:cubicBezTo>
                <a:cubicBezTo>
                  <a:pt x="1107504" y="173717"/>
                  <a:pt x="1119288" y="162493"/>
                  <a:pt x="1133824" y="162493"/>
                </a:cubicBezTo>
                <a:cubicBezTo>
                  <a:pt x="1148353" y="162510"/>
                  <a:pt x="1160129" y="173724"/>
                  <a:pt x="1160145" y="187563"/>
                </a:cubicBezTo>
                <a:close/>
                <a:moveTo>
                  <a:pt x="51650" y="350154"/>
                </a:moveTo>
                <a:cubicBezTo>
                  <a:pt x="51650" y="363999"/>
                  <a:pt x="39866" y="375223"/>
                  <a:pt x="25329" y="375223"/>
                </a:cubicBezTo>
                <a:cubicBezTo>
                  <a:pt x="10793" y="375223"/>
                  <a:pt x="-991" y="363999"/>
                  <a:pt x="-991" y="350154"/>
                </a:cubicBezTo>
                <a:cubicBezTo>
                  <a:pt x="-991" y="336308"/>
                  <a:pt x="10793" y="325084"/>
                  <a:pt x="25329" y="325084"/>
                </a:cubicBezTo>
                <a:cubicBezTo>
                  <a:pt x="39860" y="325077"/>
                  <a:pt x="51642" y="336291"/>
                  <a:pt x="51650" y="350129"/>
                </a:cubicBezTo>
                <a:cubicBezTo>
                  <a:pt x="51650" y="350137"/>
                  <a:pt x="51650" y="350146"/>
                  <a:pt x="51650" y="350154"/>
                </a:cubicBezTo>
                <a:close/>
                <a:moveTo>
                  <a:pt x="273361" y="350154"/>
                </a:moveTo>
                <a:cubicBezTo>
                  <a:pt x="273361" y="363999"/>
                  <a:pt x="261577" y="375223"/>
                  <a:pt x="247041" y="375223"/>
                </a:cubicBezTo>
                <a:cubicBezTo>
                  <a:pt x="232505" y="375223"/>
                  <a:pt x="220720" y="363999"/>
                  <a:pt x="220720" y="350154"/>
                </a:cubicBezTo>
                <a:cubicBezTo>
                  <a:pt x="220720" y="336308"/>
                  <a:pt x="232505" y="325084"/>
                  <a:pt x="247041" y="325084"/>
                </a:cubicBezTo>
                <a:cubicBezTo>
                  <a:pt x="261569" y="325101"/>
                  <a:pt x="273345" y="336315"/>
                  <a:pt x="273361" y="350154"/>
                </a:cubicBezTo>
                <a:close/>
                <a:moveTo>
                  <a:pt x="495012" y="350154"/>
                </a:moveTo>
                <a:cubicBezTo>
                  <a:pt x="495012" y="363999"/>
                  <a:pt x="483227" y="375223"/>
                  <a:pt x="468691" y="375223"/>
                </a:cubicBezTo>
                <a:cubicBezTo>
                  <a:pt x="454155" y="375223"/>
                  <a:pt x="442371" y="363999"/>
                  <a:pt x="442371" y="350154"/>
                </a:cubicBezTo>
                <a:cubicBezTo>
                  <a:pt x="442371" y="336308"/>
                  <a:pt x="454155" y="325084"/>
                  <a:pt x="468691" y="325084"/>
                </a:cubicBezTo>
                <a:cubicBezTo>
                  <a:pt x="483220" y="325077"/>
                  <a:pt x="495003" y="336291"/>
                  <a:pt x="495012" y="350129"/>
                </a:cubicBezTo>
                <a:cubicBezTo>
                  <a:pt x="495012" y="350137"/>
                  <a:pt x="495012" y="350146"/>
                  <a:pt x="495012" y="350154"/>
                </a:cubicBezTo>
                <a:close/>
                <a:moveTo>
                  <a:pt x="716723" y="350154"/>
                </a:moveTo>
                <a:cubicBezTo>
                  <a:pt x="716723" y="363999"/>
                  <a:pt x="704939" y="375223"/>
                  <a:pt x="690403" y="375223"/>
                </a:cubicBezTo>
                <a:cubicBezTo>
                  <a:pt x="675866" y="375223"/>
                  <a:pt x="664082" y="363999"/>
                  <a:pt x="664082" y="350154"/>
                </a:cubicBezTo>
                <a:cubicBezTo>
                  <a:pt x="664082" y="336308"/>
                  <a:pt x="675866" y="325084"/>
                  <a:pt x="690403" y="325084"/>
                </a:cubicBezTo>
                <a:cubicBezTo>
                  <a:pt x="704933" y="325077"/>
                  <a:pt x="716715" y="336291"/>
                  <a:pt x="716723" y="350129"/>
                </a:cubicBezTo>
                <a:cubicBezTo>
                  <a:pt x="716723" y="350137"/>
                  <a:pt x="716723" y="350146"/>
                  <a:pt x="716723" y="350154"/>
                </a:cubicBezTo>
                <a:close/>
                <a:moveTo>
                  <a:pt x="938435" y="350154"/>
                </a:moveTo>
                <a:cubicBezTo>
                  <a:pt x="938435" y="363999"/>
                  <a:pt x="926651" y="375223"/>
                  <a:pt x="912114" y="375223"/>
                </a:cubicBezTo>
                <a:cubicBezTo>
                  <a:pt x="897579" y="375223"/>
                  <a:pt x="885794" y="363999"/>
                  <a:pt x="885794" y="350154"/>
                </a:cubicBezTo>
                <a:cubicBezTo>
                  <a:pt x="885794" y="336308"/>
                  <a:pt x="897579" y="325084"/>
                  <a:pt x="912114" y="325084"/>
                </a:cubicBezTo>
                <a:cubicBezTo>
                  <a:pt x="926644" y="325077"/>
                  <a:pt x="938427" y="336291"/>
                  <a:pt x="938435" y="350129"/>
                </a:cubicBezTo>
                <a:cubicBezTo>
                  <a:pt x="938435" y="350137"/>
                  <a:pt x="938435" y="350146"/>
                  <a:pt x="938435" y="350154"/>
                </a:cubicBezTo>
                <a:close/>
                <a:moveTo>
                  <a:pt x="1160145" y="350154"/>
                </a:moveTo>
                <a:cubicBezTo>
                  <a:pt x="1160145" y="363999"/>
                  <a:pt x="1148361" y="375223"/>
                  <a:pt x="1133824" y="375223"/>
                </a:cubicBezTo>
                <a:cubicBezTo>
                  <a:pt x="1119288" y="375223"/>
                  <a:pt x="1107504" y="363999"/>
                  <a:pt x="1107504" y="350154"/>
                </a:cubicBezTo>
                <a:cubicBezTo>
                  <a:pt x="1107504" y="336308"/>
                  <a:pt x="1119288" y="325084"/>
                  <a:pt x="1133824" y="325084"/>
                </a:cubicBezTo>
                <a:cubicBezTo>
                  <a:pt x="1148353" y="325101"/>
                  <a:pt x="1160129" y="336315"/>
                  <a:pt x="1160145" y="350154"/>
                </a:cubicBezTo>
                <a:close/>
                <a:moveTo>
                  <a:pt x="51650" y="512745"/>
                </a:moveTo>
                <a:cubicBezTo>
                  <a:pt x="51650" y="526590"/>
                  <a:pt x="39866" y="537814"/>
                  <a:pt x="25329" y="537814"/>
                </a:cubicBezTo>
                <a:cubicBezTo>
                  <a:pt x="10793" y="537814"/>
                  <a:pt x="-991" y="526590"/>
                  <a:pt x="-991" y="512745"/>
                </a:cubicBezTo>
                <a:cubicBezTo>
                  <a:pt x="-991" y="498899"/>
                  <a:pt x="10793" y="487675"/>
                  <a:pt x="25329" y="487675"/>
                </a:cubicBezTo>
                <a:cubicBezTo>
                  <a:pt x="39860" y="487668"/>
                  <a:pt x="51642" y="498882"/>
                  <a:pt x="51650" y="512720"/>
                </a:cubicBezTo>
                <a:cubicBezTo>
                  <a:pt x="51650" y="512729"/>
                  <a:pt x="51650" y="512737"/>
                  <a:pt x="51650" y="512745"/>
                </a:cubicBezTo>
                <a:close/>
                <a:moveTo>
                  <a:pt x="273361" y="512745"/>
                </a:moveTo>
                <a:cubicBezTo>
                  <a:pt x="273361" y="526590"/>
                  <a:pt x="261577" y="537814"/>
                  <a:pt x="247041" y="537814"/>
                </a:cubicBezTo>
                <a:cubicBezTo>
                  <a:pt x="232505" y="537814"/>
                  <a:pt x="220720" y="526590"/>
                  <a:pt x="220720" y="512745"/>
                </a:cubicBezTo>
                <a:cubicBezTo>
                  <a:pt x="220720" y="498899"/>
                  <a:pt x="232505" y="487675"/>
                  <a:pt x="247041" y="487675"/>
                </a:cubicBezTo>
                <a:cubicBezTo>
                  <a:pt x="261569" y="487692"/>
                  <a:pt x="273345" y="498906"/>
                  <a:pt x="273361" y="512745"/>
                </a:cubicBezTo>
                <a:close/>
                <a:moveTo>
                  <a:pt x="495012" y="512745"/>
                </a:moveTo>
                <a:cubicBezTo>
                  <a:pt x="495012" y="526590"/>
                  <a:pt x="483227" y="537814"/>
                  <a:pt x="468691" y="537814"/>
                </a:cubicBezTo>
                <a:cubicBezTo>
                  <a:pt x="454155" y="537814"/>
                  <a:pt x="442371" y="526590"/>
                  <a:pt x="442371" y="512745"/>
                </a:cubicBezTo>
                <a:cubicBezTo>
                  <a:pt x="442371" y="498899"/>
                  <a:pt x="454155" y="487675"/>
                  <a:pt x="468691" y="487675"/>
                </a:cubicBezTo>
                <a:cubicBezTo>
                  <a:pt x="483220" y="487668"/>
                  <a:pt x="495003" y="498882"/>
                  <a:pt x="495012" y="512720"/>
                </a:cubicBezTo>
                <a:cubicBezTo>
                  <a:pt x="495012" y="512729"/>
                  <a:pt x="495012" y="512737"/>
                  <a:pt x="495012" y="512745"/>
                </a:cubicBezTo>
                <a:close/>
                <a:moveTo>
                  <a:pt x="716723" y="512745"/>
                </a:moveTo>
                <a:cubicBezTo>
                  <a:pt x="716723" y="526590"/>
                  <a:pt x="704939" y="537814"/>
                  <a:pt x="690403" y="537814"/>
                </a:cubicBezTo>
                <a:cubicBezTo>
                  <a:pt x="675866" y="537814"/>
                  <a:pt x="664082" y="526590"/>
                  <a:pt x="664082" y="512745"/>
                </a:cubicBezTo>
                <a:cubicBezTo>
                  <a:pt x="664082" y="498899"/>
                  <a:pt x="675866" y="487675"/>
                  <a:pt x="690403" y="487675"/>
                </a:cubicBezTo>
                <a:cubicBezTo>
                  <a:pt x="704933" y="487668"/>
                  <a:pt x="716715" y="498882"/>
                  <a:pt x="716723" y="512720"/>
                </a:cubicBezTo>
                <a:cubicBezTo>
                  <a:pt x="716723" y="512729"/>
                  <a:pt x="716723" y="512737"/>
                  <a:pt x="716723" y="512745"/>
                </a:cubicBezTo>
                <a:close/>
                <a:moveTo>
                  <a:pt x="938435" y="512745"/>
                </a:moveTo>
                <a:cubicBezTo>
                  <a:pt x="938435" y="526590"/>
                  <a:pt x="926651" y="537814"/>
                  <a:pt x="912114" y="537814"/>
                </a:cubicBezTo>
                <a:cubicBezTo>
                  <a:pt x="897579" y="537814"/>
                  <a:pt x="885794" y="526590"/>
                  <a:pt x="885794" y="512745"/>
                </a:cubicBezTo>
                <a:cubicBezTo>
                  <a:pt x="885794" y="498899"/>
                  <a:pt x="897579" y="487675"/>
                  <a:pt x="912114" y="487675"/>
                </a:cubicBezTo>
                <a:cubicBezTo>
                  <a:pt x="926644" y="487668"/>
                  <a:pt x="938427" y="498882"/>
                  <a:pt x="938435" y="512720"/>
                </a:cubicBezTo>
                <a:cubicBezTo>
                  <a:pt x="938435" y="512729"/>
                  <a:pt x="938435" y="512737"/>
                  <a:pt x="938435" y="512745"/>
                </a:cubicBezTo>
                <a:close/>
                <a:moveTo>
                  <a:pt x="1160145" y="512745"/>
                </a:moveTo>
                <a:cubicBezTo>
                  <a:pt x="1160145" y="526590"/>
                  <a:pt x="1148361" y="537814"/>
                  <a:pt x="1133824" y="537814"/>
                </a:cubicBezTo>
                <a:cubicBezTo>
                  <a:pt x="1119288" y="537814"/>
                  <a:pt x="1107504" y="526590"/>
                  <a:pt x="1107504" y="512745"/>
                </a:cubicBezTo>
                <a:cubicBezTo>
                  <a:pt x="1107504" y="498899"/>
                  <a:pt x="1119288" y="487675"/>
                  <a:pt x="1133824" y="487675"/>
                </a:cubicBezTo>
                <a:cubicBezTo>
                  <a:pt x="1148353" y="487692"/>
                  <a:pt x="1160129" y="498906"/>
                  <a:pt x="1160145" y="512745"/>
                </a:cubicBezTo>
                <a:close/>
                <a:moveTo>
                  <a:pt x="51650" y="675336"/>
                </a:moveTo>
                <a:cubicBezTo>
                  <a:pt x="51650" y="689181"/>
                  <a:pt x="39866" y="700405"/>
                  <a:pt x="25329" y="700405"/>
                </a:cubicBezTo>
                <a:cubicBezTo>
                  <a:pt x="10793" y="700405"/>
                  <a:pt x="-991" y="689181"/>
                  <a:pt x="-991" y="675336"/>
                </a:cubicBezTo>
                <a:cubicBezTo>
                  <a:pt x="-991" y="661490"/>
                  <a:pt x="10793" y="650266"/>
                  <a:pt x="25329" y="650266"/>
                </a:cubicBezTo>
                <a:cubicBezTo>
                  <a:pt x="39860" y="650260"/>
                  <a:pt x="51642" y="661473"/>
                  <a:pt x="51650" y="675311"/>
                </a:cubicBezTo>
                <a:cubicBezTo>
                  <a:pt x="51650" y="675319"/>
                  <a:pt x="51650" y="675327"/>
                  <a:pt x="51650" y="675336"/>
                </a:cubicBezTo>
                <a:close/>
                <a:moveTo>
                  <a:pt x="273361" y="675336"/>
                </a:moveTo>
                <a:cubicBezTo>
                  <a:pt x="273361" y="689181"/>
                  <a:pt x="261577" y="700405"/>
                  <a:pt x="247041" y="700405"/>
                </a:cubicBezTo>
                <a:cubicBezTo>
                  <a:pt x="232505" y="700405"/>
                  <a:pt x="220720" y="689181"/>
                  <a:pt x="220720" y="675336"/>
                </a:cubicBezTo>
                <a:cubicBezTo>
                  <a:pt x="220720" y="661490"/>
                  <a:pt x="232505" y="650266"/>
                  <a:pt x="247041" y="650266"/>
                </a:cubicBezTo>
                <a:cubicBezTo>
                  <a:pt x="261569" y="650282"/>
                  <a:pt x="273345" y="661497"/>
                  <a:pt x="273361" y="675336"/>
                </a:cubicBezTo>
                <a:close/>
                <a:moveTo>
                  <a:pt x="495012" y="675336"/>
                </a:moveTo>
                <a:cubicBezTo>
                  <a:pt x="495012" y="689181"/>
                  <a:pt x="483227" y="700405"/>
                  <a:pt x="468691" y="700405"/>
                </a:cubicBezTo>
                <a:cubicBezTo>
                  <a:pt x="454155" y="700405"/>
                  <a:pt x="442371" y="689181"/>
                  <a:pt x="442371" y="675336"/>
                </a:cubicBezTo>
                <a:cubicBezTo>
                  <a:pt x="442371" y="661490"/>
                  <a:pt x="454155" y="650266"/>
                  <a:pt x="468691" y="650266"/>
                </a:cubicBezTo>
                <a:cubicBezTo>
                  <a:pt x="483220" y="650260"/>
                  <a:pt x="495003" y="661473"/>
                  <a:pt x="495012" y="675311"/>
                </a:cubicBezTo>
                <a:cubicBezTo>
                  <a:pt x="495012" y="675319"/>
                  <a:pt x="495012" y="675327"/>
                  <a:pt x="495012" y="675336"/>
                </a:cubicBezTo>
                <a:close/>
                <a:moveTo>
                  <a:pt x="716723" y="675336"/>
                </a:moveTo>
                <a:cubicBezTo>
                  <a:pt x="716723" y="689181"/>
                  <a:pt x="704939" y="700405"/>
                  <a:pt x="690403" y="700405"/>
                </a:cubicBezTo>
                <a:cubicBezTo>
                  <a:pt x="675866" y="700405"/>
                  <a:pt x="664082" y="689181"/>
                  <a:pt x="664082" y="675336"/>
                </a:cubicBezTo>
                <a:cubicBezTo>
                  <a:pt x="664082" y="661490"/>
                  <a:pt x="675866" y="650266"/>
                  <a:pt x="690403" y="650266"/>
                </a:cubicBezTo>
                <a:cubicBezTo>
                  <a:pt x="704933" y="650260"/>
                  <a:pt x="716715" y="661473"/>
                  <a:pt x="716723" y="675311"/>
                </a:cubicBezTo>
                <a:cubicBezTo>
                  <a:pt x="716723" y="675319"/>
                  <a:pt x="716723" y="675327"/>
                  <a:pt x="716723" y="675336"/>
                </a:cubicBezTo>
                <a:close/>
                <a:moveTo>
                  <a:pt x="938435" y="675336"/>
                </a:moveTo>
                <a:cubicBezTo>
                  <a:pt x="938435" y="689181"/>
                  <a:pt x="926651" y="700405"/>
                  <a:pt x="912114" y="700405"/>
                </a:cubicBezTo>
                <a:cubicBezTo>
                  <a:pt x="897579" y="700405"/>
                  <a:pt x="885794" y="689181"/>
                  <a:pt x="885794" y="675336"/>
                </a:cubicBezTo>
                <a:cubicBezTo>
                  <a:pt x="885794" y="661490"/>
                  <a:pt x="897579" y="650266"/>
                  <a:pt x="912114" y="650266"/>
                </a:cubicBezTo>
                <a:cubicBezTo>
                  <a:pt x="926644" y="650260"/>
                  <a:pt x="938427" y="661473"/>
                  <a:pt x="938435" y="675311"/>
                </a:cubicBezTo>
                <a:cubicBezTo>
                  <a:pt x="938435" y="675319"/>
                  <a:pt x="938435" y="675327"/>
                  <a:pt x="938435" y="675336"/>
                </a:cubicBezTo>
                <a:close/>
                <a:moveTo>
                  <a:pt x="1160145" y="675336"/>
                </a:moveTo>
                <a:cubicBezTo>
                  <a:pt x="1160145" y="689181"/>
                  <a:pt x="1148361" y="700405"/>
                  <a:pt x="1133824" y="700405"/>
                </a:cubicBezTo>
                <a:cubicBezTo>
                  <a:pt x="1119288" y="700405"/>
                  <a:pt x="1107504" y="689181"/>
                  <a:pt x="1107504" y="675336"/>
                </a:cubicBezTo>
                <a:cubicBezTo>
                  <a:pt x="1107504" y="661490"/>
                  <a:pt x="1119288" y="650266"/>
                  <a:pt x="1133824" y="650266"/>
                </a:cubicBezTo>
                <a:cubicBezTo>
                  <a:pt x="1148353" y="650282"/>
                  <a:pt x="1160129" y="661497"/>
                  <a:pt x="1160145" y="675336"/>
                </a:cubicBezTo>
                <a:close/>
              </a:path>
            </a:pathLst>
          </a:custGeom>
          <a:solidFill>
            <a:srgbClr val="1E7FFF"/>
          </a:solidFill>
          <a:ln/>
        </p:spPr>
      </p:sp>
      <p:sp>
        <p:nvSpPr>
          <p:cNvPr id="11" name="Text 6"/>
          <p:cNvSpPr/>
          <p:nvPr/>
        </p:nvSpPr>
        <p:spPr>
          <a:xfrm>
            <a:off x="9360535" y="5412740"/>
            <a:ext cx="1160145" cy="7004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556375" y="1937385"/>
            <a:ext cx="478028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识别错误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556375" y="2502535"/>
            <a:ext cx="4780280" cy="2584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语音识别并非总是准确，例如把‘小明’识别成‘晓冥’，这是因为机器按概率选择最可能的字。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19755" y="1664335"/>
            <a:ext cx="8328025" cy="213487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3119755" y="1664335"/>
            <a:ext cx="8328025" cy="213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56-d2v6si5nfo2stf9dkcv0.jpg">    </p:cNvPr>
          <p:cNvPicPr>
            <a:picLocks noChangeAspect="1"/>
          </p:cNvPicPr>
          <p:nvPr/>
        </p:nvPicPr>
        <p:blipFill>
          <a:blip r:embed="rId3"/>
          <a:srcRect l="9881" r="9881" t="0" b="0"/>
          <a:stretch/>
        </p:blipFill>
        <p:spPr>
          <a:xfrm>
            <a:off x="745490" y="1664335"/>
            <a:ext cx="2282825" cy="21336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744855" y="3976370"/>
            <a:ext cx="8328025" cy="213487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7" name="Text 3"/>
          <p:cNvSpPr/>
          <p:nvPr/>
        </p:nvSpPr>
        <p:spPr>
          <a:xfrm>
            <a:off x="744855" y="3976370"/>
            <a:ext cx="8328025" cy="213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2" descr="https://kimi-img.moonshot.cn/pub/slides/slides_tmpl/image/25-09-08-13:48:52-d2v6sh5nfo2stf9dkcpg.jpg">    </p:cNvPr>
          <p:cNvPicPr>
            <a:picLocks noChangeAspect="1"/>
          </p:cNvPicPr>
          <p:nvPr/>
        </p:nvPicPr>
        <p:blipFill>
          <a:blip r:embed="rId4"/>
          <a:srcRect l="9881" r="9881" t="0" b="0"/>
          <a:stretch/>
        </p:blipFill>
        <p:spPr>
          <a:xfrm>
            <a:off x="9164320" y="3976370"/>
            <a:ext cx="2282825" cy="213360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0356850" y="635000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9595FF"/>
          </a:solidFill>
          <a:ln/>
        </p:spPr>
      </p:sp>
      <p:sp>
        <p:nvSpPr>
          <p:cNvPr id="10" name="Text 5"/>
          <p:cNvSpPr/>
          <p:nvPr/>
        </p:nvSpPr>
        <p:spPr>
          <a:xfrm>
            <a:off x="10356850" y="635000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TTS让机器开口回话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408045" y="1944370"/>
            <a:ext cx="766445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文字转语音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121410" y="4706620"/>
            <a:ext cx="766318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语音助手不仅能听懂语音，还能通过文字转语音（TTS）技术将文字转换为语音回应用户。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121410" y="4256405"/>
            <a:ext cx="76644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自然语音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3408045" y="2394585"/>
            <a:ext cx="766318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现代TTS技术可以让机器的语音更加自然，甚至模拟不同的情感语调。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生活声景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0g.png">    </p:cNvPr>
          <p:cNvPicPr>
            <a:picLocks noChangeAspect="1"/>
          </p:cNvPicPr>
          <p:nvPr/>
        </p:nvPicPr>
        <p:blipFill>
          <a:blip r:embed="rId3"/>
          <a:srcRect l="0" r="0" t="9" b="9"/>
          <a:stretch/>
        </p:blipFill>
        <p:spPr>
          <a:xfrm>
            <a:off x="15240" y="1923415"/>
            <a:ext cx="3718560" cy="37185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3575050" y="1646555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34" b="34"/>
          <a:stretch/>
        </p:blipFill>
        <p:spPr>
          <a:xfrm>
            <a:off x="4064000" y="3241675"/>
            <a:ext cx="941070" cy="9410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3552190" y="5015230"/>
            <a:ext cx="941070" cy="94107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手机语音助手随叫随到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2-d2v6sjlnfo2stf9dkd4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" y="2042160"/>
            <a:ext cx="3340735" cy="348107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626168" y="182530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4516120" y="16389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语音助手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516120" y="2012315"/>
            <a:ext cx="6848475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手机语音助手如Siri和小爱同学，能够将语音指令转化为文字并执行相关操作。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115118" y="342042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005070" y="33280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便利性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5005070" y="3701415"/>
            <a:ext cx="679577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语音助手在开车、睡前等场景中非常方便，用户无需手动输入即可完成操作。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3603308" y="5193983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4516120" y="50171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隐私问题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4516120" y="5390515"/>
            <a:ext cx="697865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语音助手在使用过程中需要注意隐私保护，因为语音数据可能会被上传到云端。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38804" r="38804" t="0" b="0"/>
          <a:stretch/>
        </p:blipFill>
        <p:spPr>
          <a:xfrm>
            <a:off x="8196580" y="1719580"/>
            <a:ext cx="3224530" cy="44380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rcRect l="38804" r="38804" t="0" b="0"/>
          <a:stretch/>
        </p:blipFill>
        <p:spPr>
          <a:xfrm>
            <a:off x="4498340" y="1719580"/>
            <a:ext cx="3224530" cy="44380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rcRect l="38804" r="38804" t="0" b="0"/>
          <a:stretch/>
        </p:blipFill>
        <p:spPr>
          <a:xfrm>
            <a:off x="847090" y="1719580"/>
            <a:ext cx="3224530" cy="443801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9987895" y="452628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595630" y="575945"/>
            <a:ext cx="8434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智能音箱成了家庭DJ</a:t>
            </a:r>
            <a:endParaRPr lang="en-US" sz="1600" dirty="0"/>
          </a:p>
        </p:txBody>
      </p:sp>
      <p:pic>
        <p:nvPicPr>
          <p:cNvPr id="8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3660000">
            <a:off x="10095865" y="591820"/>
            <a:ext cx="1384935" cy="126174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12071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智能音箱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2071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智能音箱可以播放音乐、查询天气、控制智能家居设备等。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89648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语音交互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489648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智能音箱通过语音交互让用户无需手动操作，提供了更加便捷的使用体验。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5858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背景噪音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85858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在嘈杂环境中，智能音箱的语音识别准确率可能会下降，影响使用体验。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5490" y="147510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745490" y="147510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9:01-d2v6sjdnfo2stf9dkd10.jpg">    </p:cNvPr>
          <p:cNvPicPr>
            <a:picLocks noChangeAspect="1"/>
          </p:cNvPicPr>
          <p:nvPr/>
        </p:nvPicPr>
        <p:blipFill>
          <a:blip r:embed="rId3"/>
          <a:srcRect l="0" r="0" t="5684" b="5684"/>
          <a:stretch/>
        </p:blipFill>
        <p:spPr>
          <a:xfrm>
            <a:off x="745490" y="3977005"/>
            <a:ext cx="3524885" cy="234315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8035290" y="147510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7" name="Text 3"/>
          <p:cNvSpPr/>
          <p:nvPr/>
        </p:nvSpPr>
        <p:spPr>
          <a:xfrm>
            <a:off x="8035290" y="147510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2" descr="https://kimi-img.moonshot.cn/pub/slides/slides_tmpl/image/25-09-08-13:49:01-d2v6sjdnfo2stf9dkd2g.jpg">    </p:cNvPr>
          <p:cNvPicPr>
            <a:picLocks noChangeAspect="1"/>
          </p:cNvPicPr>
          <p:nvPr/>
        </p:nvPicPr>
        <p:blipFill>
          <a:blip r:embed="rId4"/>
          <a:srcRect l="0" r="0" t="16763" b="16763"/>
          <a:stretch/>
        </p:blipFill>
        <p:spPr>
          <a:xfrm>
            <a:off x="8035290" y="3977005"/>
            <a:ext cx="3524885" cy="234315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390390" y="390715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10" name="Text 5"/>
          <p:cNvSpPr/>
          <p:nvPr/>
        </p:nvSpPr>
        <p:spPr>
          <a:xfrm>
            <a:off x="4390390" y="390715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3" descr="https://kimi-img.moonshot.cn/pub/slides/slides_tmpl/image/25-09-08-13:49:01-d2v6sjdnfo2stf9dkd3g.jpg">    </p:cNvPr>
          <p:cNvPicPr>
            <a:picLocks noChangeAspect="1"/>
          </p:cNvPicPr>
          <p:nvPr/>
        </p:nvPicPr>
        <p:blipFill>
          <a:blip r:embed="rId5"/>
          <a:srcRect l="0" r="0" t="16763" b="16763"/>
          <a:stretch/>
        </p:blipFill>
        <p:spPr>
          <a:xfrm>
            <a:off x="4390390" y="1475105"/>
            <a:ext cx="3524885" cy="23431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语音输入法解放手指</a:t>
            </a:r>
            <a:endParaRPr lang="en-US" sz="1600" dirty="0"/>
          </a:p>
        </p:txBody>
      </p:sp>
      <p:pic>
        <p:nvPicPr>
          <p:cNvPr id="13" name="Image 4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6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005" y="1602740"/>
            <a:ext cx="3219450" cy="353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语音输入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929005" y="2094230"/>
            <a:ext cx="3140710" cy="16522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语音输入法可以将语音实时转换为文字，大大提高了输入效率。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202930" y="1648460"/>
            <a:ext cx="31413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适用场景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194675" y="2105660"/>
            <a:ext cx="3220085" cy="1640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语音输入法适用于开车、走路等不方便打字的场景，方便用户快速输入。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4542790" y="4080510"/>
            <a:ext cx="314133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方言识别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4542790" y="4512945"/>
            <a:ext cx="3219450" cy="17964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语音输入法在方言识别方面仍有挑战，需要更多的数据和优化。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t0.jpg">    </p:cNvPr>
          <p:cNvPicPr>
            <a:picLocks noChangeAspect="1"/>
          </p:cNvPicPr>
          <p:nvPr/>
        </p:nvPicPr>
        <p:blipFill>
          <a:blip r:embed="rId3"/>
          <a:srcRect l="560" r="-560" t="29469" b="44582"/>
          <a:stretch/>
        </p:blipFill>
        <p:spPr>
          <a:xfrm>
            <a:off x="743585" y="1354455"/>
            <a:ext cx="10554335" cy="20542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助残读屏给盲人多一双眼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571625" y="2795905"/>
            <a:ext cx="996315" cy="99631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342890" y="2794000"/>
            <a:ext cx="996315" cy="99631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114155" y="2795905"/>
            <a:ext cx="996315" cy="99631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7"/>
          <a:srcRect l="0" r="0" t="3182" b="3182"/>
          <a:stretch/>
        </p:blipFill>
        <p:spPr>
          <a:xfrm rot="5700000">
            <a:off x="9916160" y="822325"/>
            <a:ext cx="1384935" cy="12617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8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650365" y="300228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721360" y="3910330"/>
            <a:ext cx="313499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读屏软件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721360" y="4283710"/>
            <a:ext cx="313499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读屏软件通过TTS技术将屏幕上的文字朗读出来，帮助视障人士使用电子设备。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5421630" y="300037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4412615" y="3910330"/>
            <a:ext cx="313499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社会价值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4412615" y="4283710"/>
            <a:ext cx="313499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读屏软件让视障人士能够独立上网、学习和社交，提升了他们的生活质量。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9192895" y="300228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8103870" y="3910330"/>
            <a:ext cx="313499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技术挑战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8103870" y="4283710"/>
            <a:ext cx="313499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读屏软件需要解决语速调节、中英文混读等问题，以更好地服务视障人士。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90270" y="2708910"/>
            <a:ext cx="361950" cy="294830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890270" y="2708910"/>
            <a:ext cx="361950" cy="2948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95" y="5361940"/>
            <a:ext cx="5304790" cy="7315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95" y="4499610"/>
            <a:ext cx="5304790" cy="7315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195" y="3636010"/>
            <a:ext cx="5304790" cy="73152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195" y="2774950"/>
            <a:ext cx="5304790" cy="73152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195" y="1924050"/>
            <a:ext cx="5304790" cy="731520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810260" y="704850"/>
            <a:ext cx="2698115" cy="1108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3"/>
          <p:cNvSpPr/>
          <p:nvPr/>
        </p:nvSpPr>
        <p:spPr>
          <a:xfrm>
            <a:off x="810260" y="704850"/>
            <a:ext cx="2698115" cy="11080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2687955" y="1067435"/>
            <a:ext cx="288480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13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840413" y="1924685"/>
            <a:ext cx="708660" cy="708660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840413" y="2787650"/>
            <a:ext cx="708660" cy="708660"/>
          </a:xfrm>
          <a:prstGeom prst="rect">
            <a:avLst/>
          </a:prstGeom>
        </p:spPr>
      </p:pic>
      <p:pic>
        <p:nvPicPr>
          <p:cNvPr id="15" name="Image 8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5840413" y="3644900"/>
            <a:ext cx="708660" cy="708660"/>
          </a:xfrm>
          <a:prstGeom prst="rect">
            <a:avLst/>
          </a:prstGeom>
        </p:spPr>
      </p:pic>
      <p:pic>
        <p:nvPicPr>
          <p:cNvPr id="16" name="Image 9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5840413" y="4500245"/>
            <a:ext cx="708660" cy="708660"/>
          </a:xfrm>
          <a:prstGeom prst="rect">
            <a:avLst/>
          </a:prstGeom>
        </p:spPr>
      </p:pic>
      <p:pic>
        <p:nvPicPr>
          <p:cNvPr id="17" name="Image 10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5840413" y="5365115"/>
            <a:ext cx="708660" cy="708660"/>
          </a:xfrm>
          <a:prstGeom prst="rect">
            <a:avLst/>
          </a:prstGeom>
        </p:spPr>
      </p:pic>
      <p:sp>
        <p:nvSpPr>
          <p:cNvPr id="18" name="Shape 5"/>
          <p:cNvSpPr/>
          <p:nvPr/>
        </p:nvSpPr>
        <p:spPr>
          <a:xfrm>
            <a:off x="10259060" y="704850"/>
            <a:ext cx="1051560" cy="622300"/>
          </a:xfrm>
          <a:custGeom>
            <a:avLst/>
            <a:gdLst/>
            <a:ahLst/>
            <a:cxnLst/>
            <a:rect l="l" t="t" r="r" b="b"/>
            <a:pathLst>
              <a:path w="1051560" h="622300">
                <a:moveTo>
                  <a:pt x="46815" y="22187"/>
                </a:moveTo>
                <a:cubicBezTo>
                  <a:pt x="46815" y="34488"/>
                  <a:pt x="36134" y="44461"/>
                  <a:pt x="22958" y="44461"/>
                </a:cubicBezTo>
                <a:cubicBezTo>
                  <a:pt x="9782" y="44461"/>
                  <a:pt x="-899" y="34488"/>
                  <a:pt x="-899" y="22187"/>
                </a:cubicBezTo>
                <a:cubicBezTo>
                  <a:pt x="-899" y="9885"/>
                  <a:pt x="9782" y="-87"/>
                  <a:pt x="22958" y="-87"/>
                </a:cubicBezTo>
                <a:cubicBezTo>
                  <a:pt x="36129" y="-93"/>
                  <a:pt x="46809" y="9871"/>
                  <a:pt x="46815" y="22165"/>
                </a:cubicBezTo>
                <a:cubicBezTo>
                  <a:pt x="46815" y="22173"/>
                  <a:pt x="46815" y="22180"/>
                  <a:pt x="46815" y="22187"/>
                </a:cubicBezTo>
                <a:close/>
                <a:moveTo>
                  <a:pt x="247776" y="22187"/>
                </a:moveTo>
                <a:cubicBezTo>
                  <a:pt x="247776" y="34488"/>
                  <a:pt x="237095" y="44461"/>
                  <a:pt x="223919" y="44461"/>
                </a:cubicBezTo>
                <a:cubicBezTo>
                  <a:pt x="210744" y="44461"/>
                  <a:pt x="200062" y="34488"/>
                  <a:pt x="200062" y="22187"/>
                </a:cubicBezTo>
                <a:cubicBezTo>
                  <a:pt x="200062" y="9885"/>
                  <a:pt x="210744" y="-87"/>
                  <a:pt x="223919" y="-87"/>
                </a:cubicBezTo>
                <a:cubicBezTo>
                  <a:pt x="237087" y="-72"/>
                  <a:pt x="247761" y="9891"/>
                  <a:pt x="247776" y="22187"/>
                </a:cubicBezTo>
                <a:close/>
                <a:moveTo>
                  <a:pt x="448680" y="22187"/>
                </a:moveTo>
                <a:cubicBezTo>
                  <a:pt x="448680" y="34488"/>
                  <a:pt x="437998" y="44461"/>
                  <a:pt x="424823" y="44461"/>
                </a:cubicBezTo>
                <a:cubicBezTo>
                  <a:pt x="411647" y="44461"/>
                  <a:pt x="400966" y="34488"/>
                  <a:pt x="400966" y="22187"/>
                </a:cubicBezTo>
                <a:cubicBezTo>
                  <a:pt x="400966" y="9885"/>
                  <a:pt x="411647" y="-87"/>
                  <a:pt x="424823" y="-87"/>
                </a:cubicBezTo>
                <a:cubicBezTo>
                  <a:pt x="437993" y="-93"/>
                  <a:pt x="448673" y="9871"/>
                  <a:pt x="448680" y="22165"/>
                </a:cubicBezTo>
                <a:cubicBezTo>
                  <a:pt x="448680" y="22173"/>
                  <a:pt x="448680" y="22180"/>
                  <a:pt x="448680" y="22187"/>
                </a:cubicBezTo>
                <a:close/>
                <a:moveTo>
                  <a:pt x="649641" y="22187"/>
                </a:moveTo>
                <a:cubicBezTo>
                  <a:pt x="649641" y="34488"/>
                  <a:pt x="638960" y="44461"/>
                  <a:pt x="625784" y="44461"/>
                </a:cubicBezTo>
                <a:cubicBezTo>
                  <a:pt x="612608" y="44461"/>
                  <a:pt x="601927" y="34488"/>
                  <a:pt x="601927" y="22187"/>
                </a:cubicBezTo>
                <a:cubicBezTo>
                  <a:pt x="601927" y="9885"/>
                  <a:pt x="612608" y="-87"/>
                  <a:pt x="625784" y="-87"/>
                </a:cubicBezTo>
                <a:cubicBezTo>
                  <a:pt x="638954" y="-93"/>
                  <a:pt x="649633" y="9871"/>
                  <a:pt x="649641" y="22165"/>
                </a:cubicBezTo>
                <a:cubicBezTo>
                  <a:pt x="649641" y="22173"/>
                  <a:pt x="649641" y="22180"/>
                  <a:pt x="649641" y="22187"/>
                </a:cubicBezTo>
                <a:close/>
                <a:moveTo>
                  <a:pt x="850601" y="22187"/>
                </a:moveTo>
                <a:cubicBezTo>
                  <a:pt x="850601" y="34488"/>
                  <a:pt x="839920" y="44461"/>
                  <a:pt x="826744" y="44461"/>
                </a:cubicBezTo>
                <a:cubicBezTo>
                  <a:pt x="813569" y="44461"/>
                  <a:pt x="802887" y="34488"/>
                  <a:pt x="802887" y="22187"/>
                </a:cubicBezTo>
                <a:cubicBezTo>
                  <a:pt x="802887" y="9885"/>
                  <a:pt x="813569" y="-87"/>
                  <a:pt x="826744" y="-87"/>
                </a:cubicBezTo>
                <a:cubicBezTo>
                  <a:pt x="839914" y="-93"/>
                  <a:pt x="850594" y="9871"/>
                  <a:pt x="850601" y="22165"/>
                </a:cubicBezTo>
                <a:cubicBezTo>
                  <a:pt x="850601" y="22173"/>
                  <a:pt x="850601" y="22180"/>
                  <a:pt x="850601" y="22187"/>
                </a:cubicBezTo>
                <a:close/>
                <a:moveTo>
                  <a:pt x="1051560" y="22187"/>
                </a:moveTo>
                <a:cubicBezTo>
                  <a:pt x="1051560" y="34488"/>
                  <a:pt x="1040879" y="44461"/>
                  <a:pt x="1027703" y="44461"/>
                </a:cubicBezTo>
                <a:cubicBezTo>
                  <a:pt x="1014527" y="44461"/>
                  <a:pt x="1003846" y="34488"/>
                  <a:pt x="1003846" y="22187"/>
                </a:cubicBezTo>
                <a:cubicBezTo>
                  <a:pt x="1003846" y="9885"/>
                  <a:pt x="1014527" y="-87"/>
                  <a:pt x="1027703" y="-87"/>
                </a:cubicBezTo>
                <a:cubicBezTo>
                  <a:pt x="1040872" y="-72"/>
                  <a:pt x="1051545" y="9891"/>
                  <a:pt x="1051560" y="22187"/>
                </a:cubicBezTo>
                <a:close/>
                <a:moveTo>
                  <a:pt x="46815" y="166647"/>
                </a:moveTo>
                <a:cubicBezTo>
                  <a:pt x="46815" y="178948"/>
                  <a:pt x="36134" y="188920"/>
                  <a:pt x="22958" y="188920"/>
                </a:cubicBezTo>
                <a:cubicBezTo>
                  <a:pt x="9782" y="188920"/>
                  <a:pt x="-899" y="178948"/>
                  <a:pt x="-899" y="166647"/>
                </a:cubicBezTo>
                <a:cubicBezTo>
                  <a:pt x="-899" y="154345"/>
                  <a:pt x="9782" y="144373"/>
                  <a:pt x="22958" y="144373"/>
                </a:cubicBezTo>
                <a:cubicBezTo>
                  <a:pt x="36129" y="144367"/>
                  <a:pt x="46809" y="154331"/>
                  <a:pt x="46815" y="166626"/>
                </a:cubicBezTo>
                <a:cubicBezTo>
                  <a:pt x="46815" y="166633"/>
                  <a:pt x="46815" y="166640"/>
                  <a:pt x="46815" y="166647"/>
                </a:cubicBezTo>
                <a:close/>
                <a:moveTo>
                  <a:pt x="247776" y="166647"/>
                </a:moveTo>
                <a:cubicBezTo>
                  <a:pt x="247776" y="178948"/>
                  <a:pt x="237095" y="188920"/>
                  <a:pt x="223919" y="188920"/>
                </a:cubicBezTo>
                <a:cubicBezTo>
                  <a:pt x="210744" y="188920"/>
                  <a:pt x="200062" y="178948"/>
                  <a:pt x="200062" y="166647"/>
                </a:cubicBezTo>
                <a:cubicBezTo>
                  <a:pt x="200062" y="154345"/>
                  <a:pt x="210744" y="144373"/>
                  <a:pt x="223919" y="144373"/>
                </a:cubicBezTo>
                <a:cubicBezTo>
                  <a:pt x="237087" y="144388"/>
                  <a:pt x="247761" y="154351"/>
                  <a:pt x="247776" y="166647"/>
                </a:cubicBezTo>
                <a:close/>
                <a:moveTo>
                  <a:pt x="448680" y="166647"/>
                </a:moveTo>
                <a:cubicBezTo>
                  <a:pt x="448680" y="178948"/>
                  <a:pt x="437998" y="188920"/>
                  <a:pt x="424823" y="188920"/>
                </a:cubicBezTo>
                <a:cubicBezTo>
                  <a:pt x="411647" y="188920"/>
                  <a:pt x="400966" y="178948"/>
                  <a:pt x="400966" y="166647"/>
                </a:cubicBezTo>
                <a:cubicBezTo>
                  <a:pt x="400966" y="154345"/>
                  <a:pt x="411647" y="144373"/>
                  <a:pt x="424823" y="144373"/>
                </a:cubicBezTo>
                <a:cubicBezTo>
                  <a:pt x="437993" y="144367"/>
                  <a:pt x="448673" y="154331"/>
                  <a:pt x="448680" y="166626"/>
                </a:cubicBezTo>
                <a:cubicBezTo>
                  <a:pt x="448680" y="166633"/>
                  <a:pt x="448680" y="166640"/>
                  <a:pt x="448680" y="166647"/>
                </a:cubicBezTo>
                <a:close/>
                <a:moveTo>
                  <a:pt x="649641" y="166647"/>
                </a:moveTo>
                <a:cubicBezTo>
                  <a:pt x="649641" y="178948"/>
                  <a:pt x="638960" y="188920"/>
                  <a:pt x="625784" y="188920"/>
                </a:cubicBezTo>
                <a:cubicBezTo>
                  <a:pt x="612608" y="188920"/>
                  <a:pt x="601927" y="178948"/>
                  <a:pt x="601927" y="166647"/>
                </a:cubicBezTo>
                <a:cubicBezTo>
                  <a:pt x="601927" y="154345"/>
                  <a:pt x="612608" y="144373"/>
                  <a:pt x="625784" y="144373"/>
                </a:cubicBezTo>
                <a:cubicBezTo>
                  <a:pt x="638954" y="144367"/>
                  <a:pt x="649633" y="154331"/>
                  <a:pt x="649641" y="166626"/>
                </a:cubicBezTo>
                <a:cubicBezTo>
                  <a:pt x="649641" y="166633"/>
                  <a:pt x="649641" y="166640"/>
                  <a:pt x="649641" y="166647"/>
                </a:cubicBezTo>
                <a:close/>
                <a:moveTo>
                  <a:pt x="850601" y="166647"/>
                </a:moveTo>
                <a:cubicBezTo>
                  <a:pt x="850601" y="178948"/>
                  <a:pt x="839920" y="188920"/>
                  <a:pt x="826744" y="188920"/>
                </a:cubicBezTo>
                <a:cubicBezTo>
                  <a:pt x="813569" y="188920"/>
                  <a:pt x="802887" y="178948"/>
                  <a:pt x="802887" y="166647"/>
                </a:cubicBezTo>
                <a:cubicBezTo>
                  <a:pt x="802887" y="154345"/>
                  <a:pt x="813569" y="144373"/>
                  <a:pt x="826744" y="144373"/>
                </a:cubicBezTo>
                <a:cubicBezTo>
                  <a:pt x="839914" y="144367"/>
                  <a:pt x="850594" y="154331"/>
                  <a:pt x="850601" y="166626"/>
                </a:cubicBezTo>
                <a:cubicBezTo>
                  <a:pt x="850601" y="166633"/>
                  <a:pt x="850601" y="166640"/>
                  <a:pt x="850601" y="166647"/>
                </a:cubicBezTo>
                <a:close/>
                <a:moveTo>
                  <a:pt x="1051560" y="166647"/>
                </a:moveTo>
                <a:cubicBezTo>
                  <a:pt x="1051560" y="178948"/>
                  <a:pt x="1040879" y="188920"/>
                  <a:pt x="1027703" y="188920"/>
                </a:cubicBezTo>
                <a:cubicBezTo>
                  <a:pt x="1014527" y="188920"/>
                  <a:pt x="1003846" y="178948"/>
                  <a:pt x="1003846" y="166647"/>
                </a:cubicBezTo>
                <a:cubicBezTo>
                  <a:pt x="1003846" y="154345"/>
                  <a:pt x="1014527" y="144373"/>
                  <a:pt x="1027703" y="144373"/>
                </a:cubicBezTo>
                <a:cubicBezTo>
                  <a:pt x="1040872" y="144388"/>
                  <a:pt x="1051545" y="154351"/>
                  <a:pt x="1051560" y="166647"/>
                </a:cubicBezTo>
                <a:close/>
                <a:moveTo>
                  <a:pt x="46815" y="311107"/>
                </a:moveTo>
                <a:cubicBezTo>
                  <a:pt x="46815" y="323408"/>
                  <a:pt x="36134" y="333380"/>
                  <a:pt x="22958" y="333380"/>
                </a:cubicBezTo>
                <a:cubicBezTo>
                  <a:pt x="9782" y="333380"/>
                  <a:pt x="-899" y="323408"/>
                  <a:pt x="-899" y="311107"/>
                </a:cubicBezTo>
                <a:cubicBezTo>
                  <a:pt x="-899" y="298805"/>
                  <a:pt x="9782" y="288833"/>
                  <a:pt x="22958" y="288833"/>
                </a:cubicBezTo>
                <a:cubicBezTo>
                  <a:pt x="36129" y="288827"/>
                  <a:pt x="46809" y="298789"/>
                  <a:pt x="46815" y="311085"/>
                </a:cubicBezTo>
                <a:cubicBezTo>
                  <a:pt x="46815" y="311092"/>
                  <a:pt x="46815" y="311100"/>
                  <a:pt x="46815" y="311107"/>
                </a:cubicBezTo>
                <a:close/>
                <a:moveTo>
                  <a:pt x="247776" y="311107"/>
                </a:moveTo>
                <a:cubicBezTo>
                  <a:pt x="247776" y="323408"/>
                  <a:pt x="237095" y="333380"/>
                  <a:pt x="223919" y="333380"/>
                </a:cubicBezTo>
                <a:cubicBezTo>
                  <a:pt x="210744" y="333380"/>
                  <a:pt x="200062" y="323408"/>
                  <a:pt x="200062" y="311107"/>
                </a:cubicBezTo>
                <a:cubicBezTo>
                  <a:pt x="200062" y="298805"/>
                  <a:pt x="210744" y="288833"/>
                  <a:pt x="223919" y="288833"/>
                </a:cubicBezTo>
                <a:cubicBezTo>
                  <a:pt x="237087" y="288847"/>
                  <a:pt x="247761" y="298811"/>
                  <a:pt x="247776" y="311107"/>
                </a:cubicBezTo>
                <a:close/>
                <a:moveTo>
                  <a:pt x="448680" y="311107"/>
                </a:moveTo>
                <a:cubicBezTo>
                  <a:pt x="448680" y="323408"/>
                  <a:pt x="437998" y="333380"/>
                  <a:pt x="424823" y="333380"/>
                </a:cubicBezTo>
                <a:cubicBezTo>
                  <a:pt x="411647" y="333380"/>
                  <a:pt x="400966" y="323408"/>
                  <a:pt x="400966" y="311107"/>
                </a:cubicBezTo>
                <a:cubicBezTo>
                  <a:pt x="400966" y="298805"/>
                  <a:pt x="411647" y="288833"/>
                  <a:pt x="424823" y="288833"/>
                </a:cubicBezTo>
                <a:cubicBezTo>
                  <a:pt x="437993" y="288827"/>
                  <a:pt x="448673" y="298789"/>
                  <a:pt x="448680" y="311085"/>
                </a:cubicBezTo>
                <a:cubicBezTo>
                  <a:pt x="448680" y="311092"/>
                  <a:pt x="448680" y="311100"/>
                  <a:pt x="448680" y="311107"/>
                </a:cubicBezTo>
                <a:close/>
                <a:moveTo>
                  <a:pt x="649641" y="311107"/>
                </a:moveTo>
                <a:cubicBezTo>
                  <a:pt x="649641" y="323408"/>
                  <a:pt x="638960" y="333380"/>
                  <a:pt x="625784" y="333380"/>
                </a:cubicBezTo>
                <a:cubicBezTo>
                  <a:pt x="612608" y="333380"/>
                  <a:pt x="601927" y="323408"/>
                  <a:pt x="601927" y="311107"/>
                </a:cubicBezTo>
                <a:cubicBezTo>
                  <a:pt x="601927" y="298805"/>
                  <a:pt x="612608" y="288833"/>
                  <a:pt x="625784" y="288833"/>
                </a:cubicBezTo>
                <a:cubicBezTo>
                  <a:pt x="638954" y="288827"/>
                  <a:pt x="649633" y="298789"/>
                  <a:pt x="649641" y="311085"/>
                </a:cubicBezTo>
                <a:cubicBezTo>
                  <a:pt x="649641" y="311092"/>
                  <a:pt x="649641" y="311100"/>
                  <a:pt x="649641" y="311107"/>
                </a:cubicBezTo>
                <a:close/>
                <a:moveTo>
                  <a:pt x="850601" y="311107"/>
                </a:moveTo>
                <a:cubicBezTo>
                  <a:pt x="850601" y="323408"/>
                  <a:pt x="839920" y="333380"/>
                  <a:pt x="826744" y="333380"/>
                </a:cubicBezTo>
                <a:cubicBezTo>
                  <a:pt x="813569" y="333380"/>
                  <a:pt x="802887" y="323408"/>
                  <a:pt x="802887" y="311107"/>
                </a:cubicBezTo>
                <a:cubicBezTo>
                  <a:pt x="802887" y="298805"/>
                  <a:pt x="813569" y="288833"/>
                  <a:pt x="826744" y="288833"/>
                </a:cubicBezTo>
                <a:cubicBezTo>
                  <a:pt x="839914" y="288827"/>
                  <a:pt x="850594" y="298789"/>
                  <a:pt x="850601" y="311085"/>
                </a:cubicBezTo>
                <a:cubicBezTo>
                  <a:pt x="850601" y="311092"/>
                  <a:pt x="850601" y="311100"/>
                  <a:pt x="850601" y="311107"/>
                </a:cubicBezTo>
                <a:close/>
                <a:moveTo>
                  <a:pt x="1051560" y="311107"/>
                </a:moveTo>
                <a:cubicBezTo>
                  <a:pt x="1051560" y="323408"/>
                  <a:pt x="1040879" y="333380"/>
                  <a:pt x="1027703" y="333380"/>
                </a:cubicBezTo>
                <a:cubicBezTo>
                  <a:pt x="1014527" y="333380"/>
                  <a:pt x="1003846" y="323408"/>
                  <a:pt x="1003846" y="311107"/>
                </a:cubicBezTo>
                <a:cubicBezTo>
                  <a:pt x="1003846" y="298805"/>
                  <a:pt x="1014527" y="288833"/>
                  <a:pt x="1027703" y="288833"/>
                </a:cubicBezTo>
                <a:cubicBezTo>
                  <a:pt x="1040872" y="288847"/>
                  <a:pt x="1051545" y="298811"/>
                  <a:pt x="1051560" y="311107"/>
                </a:cubicBezTo>
                <a:close/>
                <a:moveTo>
                  <a:pt x="46815" y="455566"/>
                </a:moveTo>
                <a:cubicBezTo>
                  <a:pt x="46815" y="467868"/>
                  <a:pt x="36134" y="477840"/>
                  <a:pt x="22958" y="477840"/>
                </a:cubicBezTo>
                <a:cubicBezTo>
                  <a:pt x="9782" y="477840"/>
                  <a:pt x="-899" y="467868"/>
                  <a:pt x="-899" y="455566"/>
                </a:cubicBezTo>
                <a:cubicBezTo>
                  <a:pt x="-899" y="443265"/>
                  <a:pt x="9782" y="433293"/>
                  <a:pt x="22958" y="433293"/>
                </a:cubicBezTo>
                <a:cubicBezTo>
                  <a:pt x="36129" y="433287"/>
                  <a:pt x="46809" y="443249"/>
                  <a:pt x="46815" y="455545"/>
                </a:cubicBezTo>
                <a:cubicBezTo>
                  <a:pt x="46815" y="455553"/>
                  <a:pt x="46815" y="455560"/>
                  <a:pt x="46815" y="455566"/>
                </a:cubicBezTo>
                <a:close/>
                <a:moveTo>
                  <a:pt x="247776" y="455566"/>
                </a:moveTo>
                <a:cubicBezTo>
                  <a:pt x="247776" y="467868"/>
                  <a:pt x="237095" y="477840"/>
                  <a:pt x="223919" y="477840"/>
                </a:cubicBezTo>
                <a:cubicBezTo>
                  <a:pt x="210744" y="477840"/>
                  <a:pt x="200062" y="467868"/>
                  <a:pt x="200062" y="455566"/>
                </a:cubicBezTo>
                <a:cubicBezTo>
                  <a:pt x="200062" y="443265"/>
                  <a:pt x="210744" y="433293"/>
                  <a:pt x="223919" y="433293"/>
                </a:cubicBezTo>
                <a:cubicBezTo>
                  <a:pt x="237087" y="433307"/>
                  <a:pt x="247761" y="443271"/>
                  <a:pt x="247776" y="455566"/>
                </a:cubicBezTo>
                <a:close/>
                <a:moveTo>
                  <a:pt x="448680" y="455566"/>
                </a:moveTo>
                <a:cubicBezTo>
                  <a:pt x="448680" y="467868"/>
                  <a:pt x="437998" y="477840"/>
                  <a:pt x="424823" y="477840"/>
                </a:cubicBezTo>
                <a:cubicBezTo>
                  <a:pt x="411647" y="477840"/>
                  <a:pt x="400966" y="467868"/>
                  <a:pt x="400966" y="455566"/>
                </a:cubicBezTo>
                <a:cubicBezTo>
                  <a:pt x="400966" y="443265"/>
                  <a:pt x="411647" y="433293"/>
                  <a:pt x="424823" y="433293"/>
                </a:cubicBezTo>
                <a:cubicBezTo>
                  <a:pt x="437993" y="433287"/>
                  <a:pt x="448673" y="443249"/>
                  <a:pt x="448680" y="455545"/>
                </a:cubicBezTo>
                <a:cubicBezTo>
                  <a:pt x="448680" y="455553"/>
                  <a:pt x="448680" y="455560"/>
                  <a:pt x="448680" y="455566"/>
                </a:cubicBezTo>
                <a:close/>
                <a:moveTo>
                  <a:pt x="649641" y="455566"/>
                </a:moveTo>
                <a:cubicBezTo>
                  <a:pt x="649641" y="467868"/>
                  <a:pt x="638960" y="477840"/>
                  <a:pt x="625784" y="477840"/>
                </a:cubicBezTo>
                <a:cubicBezTo>
                  <a:pt x="612608" y="477840"/>
                  <a:pt x="601927" y="467868"/>
                  <a:pt x="601927" y="455566"/>
                </a:cubicBezTo>
                <a:cubicBezTo>
                  <a:pt x="601927" y="443265"/>
                  <a:pt x="612608" y="433293"/>
                  <a:pt x="625784" y="433293"/>
                </a:cubicBezTo>
                <a:cubicBezTo>
                  <a:pt x="638954" y="433287"/>
                  <a:pt x="649633" y="443249"/>
                  <a:pt x="649641" y="455545"/>
                </a:cubicBezTo>
                <a:cubicBezTo>
                  <a:pt x="649641" y="455553"/>
                  <a:pt x="649641" y="455560"/>
                  <a:pt x="649641" y="455566"/>
                </a:cubicBezTo>
                <a:close/>
                <a:moveTo>
                  <a:pt x="850601" y="455566"/>
                </a:moveTo>
                <a:cubicBezTo>
                  <a:pt x="850601" y="467868"/>
                  <a:pt x="839920" y="477840"/>
                  <a:pt x="826744" y="477840"/>
                </a:cubicBezTo>
                <a:cubicBezTo>
                  <a:pt x="813569" y="477840"/>
                  <a:pt x="802887" y="467868"/>
                  <a:pt x="802887" y="455566"/>
                </a:cubicBezTo>
                <a:cubicBezTo>
                  <a:pt x="802887" y="443265"/>
                  <a:pt x="813569" y="433293"/>
                  <a:pt x="826744" y="433293"/>
                </a:cubicBezTo>
                <a:cubicBezTo>
                  <a:pt x="839914" y="433287"/>
                  <a:pt x="850594" y="443249"/>
                  <a:pt x="850601" y="455545"/>
                </a:cubicBezTo>
                <a:cubicBezTo>
                  <a:pt x="850601" y="455553"/>
                  <a:pt x="850601" y="455560"/>
                  <a:pt x="850601" y="455566"/>
                </a:cubicBezTo>
                <a:close/>
                <a:moveTo>
                  <a:pt x="1051560" y="455566"/>
                </a:moveTo>
                <a:cubicBezTo>
                  <a:pt x="1051560" y="467868"/>
                  <a:pt x="1040879" y="477840"/>
                  <a:pt x="1027703" y="477840"/>
                </a:cubicBezTo>
                <a:cubicBezTo>
                  <a:pt x="1014527" y="477840"/>
                  <a:pt x="1003846" y="467868"/>
                  <a:pt x="1003846" y="455566"/>
                </a:cubicBezTo>
                <a:cubicBezTo>
                  <a:pt x="1003846" y="443265"/>
                  <a:pt x="1014527" y="433293"/>
                  <a:pt x="1027703" y="433293"/>
                </a:cubicBezTo>
                <a:cubicBezTo>
                  <a:pt x="1040872" y="433307"/>
                  <a:pt x="1051545" y="443271"/>
                  <a:pt x="1051560" y="455566"/>
                </a:cubicBezTo>
                <a:close/>
                <a:moveTo>
                  <a:pt x="46815" y="600026"/>
                </a:moveTo>
                <a:cubicBezTo>
                  <a:pt x="46815" y="612328"/>
                  <a:pt x="36134" y="622300"/>
                  <a:pt x="22958" y="622300"/>
                </a:cubicBezTo>
                <a:cubicBezTo>
                  <a:pt x="9782" y="622300"/>
                  <a:pt x="-899" y="612328"/>
                  <a:pt x="-899" y="600026"/>
                </a:cubicBezTo>
                <a:cubicBezTo>
                  <a:pt x="-899" y="587725"/>
                  <a:pt x="9782" y="577752"/>
                  <a:pt x="22958" y="577752"/>
                </a:cubicBezTo>
                <a:cubicBezTo>
                  <a:pt x="36129" y="577746"/>
                  <a:pt x="46809" y="587709"/>
                  <a:pt x="46815" y="600005"/>
                </a:cubicBezTo>
                <a:cubicBezTo>
                  <a:pt x="46815" y="600012"/>
                  <a:pt x="46815" y="600018"/>
                  <a:pt x="46815" y="600026"/>
                </a:cubicBezTo>
                <a:close/>
                <a:moveTo>
                  <a:pt x="247776" y="600026"/>
                </a:moveTo>
                <a:cubicBezTo>
                  <a:pt x="247776" y="612328"/>
                  <a:pt x="237095" y="622300"/>
                  <a:pt x="223919" y="622300"/>
                </a:cubicBezTo>
                <a:cubicBezTo>
                  <a:pt x="210744" y="622300"/>
                  <a:pt x="200062" y="612328"/>
                  <a:pt x="200062" y="600026"/>
                </a:cubicBezTo>
                <a:cubicBezTo>
                  <a:pt x="200062" y="587725"/>
                  <a:pt x="210744" y="577752"/>
                  <a:pt x="223919" y="577752"/>
                </a:cubicBezTo>
                <a:cubicBezTo>
                  <a:pt x="237087" y="577766"/>
                  <a:pt x="247761" y="587731"/>
                  <a:pt x="247776" y="600026"/>
                </a:cubicBezTo>
                <a:close/>
                <a:moveTo>
                  <a:pt x="448680" y="600026"/>
                </a:moveTo>
                <a:cubicBezTo>
                  <a:pt x="448680" y="612328"/>
                  <a:pt x="437998" y="622300"/>
                  <a:pt x="424823" y="622300"/>
                </a:cubicBezTo>
                <a:cubicBezTo>
                  <a:pt x="411647" y="622300"/>
                  <a:pt x="400966" y="612328"/>
                  <a:pt x="400966" y="600026"/>
                </a:cubicBezTo>
                <a:cubicBezTo>
                  <a:pt x="400966" y="587725"/>
                  <a:pt x="411647" y="577752"/>
                  <a:pt x="424823" y="577752"/>
                </a:cubicBezTo>
                <a:cubicBezTo>
                  <a:pt x="437993" y="577746"/>
                  <a:pt x="448673" y="587709"/>
                  <a:pt x="448680" y="600005"/>
                </a:cubicBezTo>
                <a:cubicBezTo>
                  <a:pt x="448680" y="600012"/>
                  <a:pt x="448680" y="600018"/>
                  <a:pt x="448680" y="600026"/>
                </a:cubicBezTo>
                <a:close/>
                <a:moveTo>
                  <a:pt x="649641" y="600026"/>
                </a:moveTo>
                <a:cubicBezTo>
                  <a:pt x="649641" y="612328"/>
                  <a:pt x="638960" y="622300"/>
                  <a:pt x="625784" y="622300"/>
                </a:cubicBezTo>
                <a:cubicBezTo>
                  <a:pt x="612608" y="622300"/>
                  <a:pt x="601927" y="612328"/>
                  <a:pt x="601927" y="600026"/>
                </a:cubicBezTo>
                <a:cubicBezTo>
                  <a:pt x="601927" y="587725"/>
                  <a:pt x="612608" y="577752"/>
                  <a:pt x="625784" y="577752"/>
                </a:cubicBezTo>
                <a:cubicBezTo>
                  <a:pt x="638954" y="577746"/>
                  <a:pt x="649633" y="587709"/>
                  <a:pt x="649641" y="600005"/>
                </a:cubicBezTo>
                <a:cubicBezTo>
                  <a:pt x="649641" y="600012"/>
                  <a:pt x="649641" y="600018"/>
                  <a:pt x="649641" y="600026"/>
                </a:cubicBezTo>
                <a:close/>
                <a:moveTo>
                  <a:pt x="850601" y="600026"/>
                </a:moveTo>
                <a:cubicBezTo>
                  <a:pt x="850601" y="612328"/>
                  <a:pt x="839920" y="622300"/>
                  <a:pt x="826744" y="622300"/>
                </a:cubicBezTo>
                <a:cubicBezTo>
                  <a:pt x="813569" y="622300"/>
                  <a:pt x="802887" y="612328"/>
                  <a:pt x="802887" y="600026"/>
                </a:cubicBezTo>
                <a:cubicBezTo>
                  <a:pt x="802887" y="587725"/>
                  <a:pt x="813569" y="577752"/>
                  <a:pt x="826744" y="577752"/>
                </a:cubicBezTo>
                <a:cubicBezTo>
                  <a:pt x="839914" y="577746"/>
                  <a:pt x="850594" y="587709"/>
                  <a:pt x="850601" y="600005"/>
                </a:cubicBezTo>
                <a:cubicBezTo>
                  <a:pt x="850601" y="600012"/>
                  <a:pt x="850601" y="600018"/>
                  <a:pt x="850601" y="600026"/>
                </a:cubicBezTo>
                <a:close/>
                <a:moveTo>
                  <a:pt x="1051560" y="600026"/>
                </a:moveTo>
                <a:cubicBezTo>
                  <a:pt x="1051560" y="612328"/>
                  <a:pt x="1040879" y="622300"/>
                  <a:pt x="1027703" y="622300"/>
                </a:cubicBezTo>
                <a:cubicBezTo>
                  <a:pt x="1014527" y="622300"/>
                  <a:pt x="1003846" y="612328"/>
                  <a:pt x="1003846" y="600026"/>
                </a:cubicBezTo>
                <a:cubicBezTo>
                  <a:pt x="1003846" y="587725"/>
                  <a:pt x="1014527" y="577752"/>
                  <a:pt x="1027703" y="577752"/>
                </a:cubicBezTo>
                <a:cubicBezTo>
                  <a:pt x="1040872" y="577766"/>
                  <a:pt x="1051545" y="587731"/>
                  <a:pt x="1051560" y="600026"/>
                </a:cubicBezTo>
                <a:close/>
              </a:path>
            </a:pathLst>
          </a:custGeom>
          <a:solidFill>
            <a:srgbClr val="1199FB"/>
          </a:solidFill>
          <a:ln/>
        </p:spPr>
      </p:sp>
      <p:sp>
        <p:nvSpPr>
          <p:cNvPr id="19" name="Text 6"/>
          <p:cNvSpPr/>
          <p:nvPr/>
        </p:nvSpPr>
        <p:spPr>
          <a:xfrm>
            <a:off x="10259060" y="704850"/>
            <a:ext cx="1051560" cy="622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11" descr="https://kimi-img.moonshot.cn/pub/slides/slides_tmpl/image/25-09-08-13:48:48-d2v6sg5nfo2stf9dkcmg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5205" y="2042795"/>
            <a:ext cx="3895090" cy="3907790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5775325" y="200533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8"/>
          <p:cNvSpPr/>
          <p:nvPr/>
        </p:nvSpPr>
        <p:spPr>
          <a:xfrm>
            <a:off x="6783705" y="2112010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spc="300" kern="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声起AI</a:t>
            </a:r>
            <a:endParaRPr lang="en-US" sz="1600" dirty="0"/>
          </a:p>
        </p:txBody>
      </p:sp>
      <p:sp>
        <p:nvSpPr>
          <p:cNvPr id="23" name="Text 9"/>
          <p:cNvSpPr/>
          <p:nvPr/>
        </p:nvSpPr>
        <p:spPr>
          <a:xfrm>
            <a:off x="5775325" y="286829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10"/>
          <p:cNvSpPr/>
          <p:nvPr/>
        </p:nvSpPr>
        <p:spPr>
          <a:xfrm>
            <a:off x="6783705" y="2979420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声音变身</a:t>
            </a:r>
            <a:endParaRPr lang="en-US" sz="1600" dirty="0"/>
          </a:p>
        </p:txBody>
      </p:sp>
      <p:sp>
        <p:nvSpPr>
          <p:cNvPr id="25" name="Text 11"/>
          <p:cNvSpPr/>
          <p:nvPr/>
        </p:nvSpPr>
        <p:spPr>
          <a:xfrm>
            <a:off x="5775325" y="372554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12"/>
          <p:cNvSpPr/>
          <p:nvPr/>
        </p:nvSpPr>
        <p:spPr>
          <a:xfrm>
            <a:off x="6783705" y="3807460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听写流程</a:t>
            </a:r>
            <a:endParaRPr lang="en-US" sz="1600" dirty="0"/>
          </a:p>
        </p:txBody>
      </p:sp>
      <p:sp>
        <p:nvSpPr>
          <p:cNvPr id="27" name="Text 13"/>
          <p:cNvSpPr/>
          <p:nvPr/>
        </p:nvSpPr>
        <p:spPr>
          <a:xfrm>
            <a:off x="5775325" y="458089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8" name="Text 14"/>
          <p:cNvSpPr/>
          <p:nvPr/>
        </p:nvSpPr>
        <p:spPr>
          <a:xfrm>
            <a:off x="6783705" y="470725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生活声景</a:t>
            </a:r>
            <a:endParaRPr lang="en-US" sz="1600" dirty="0"/>
          </a:p>
        </p:txBody>
      </p:sp>
      <p:sp>
        <p:nvSpPr>
          <p:cNvPr id="29" name="Text 15"/>
          <p:cNvSpPr/>
          <p:nvPr/>
        </p:nvSpPr>
        <p:spPr>
          <a:xfrm>
            <a:off x="5775325" y="544576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0" name="Text 16"/>
          <p:cNvSpPr/>
          <p:nvPr/>
        </p:nvSpPr>
        <p:spPr>
          <a:xfrm>
            <a:off x="6783705" y="5581650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挑战与局限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挑战与局限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-2819" r="-887" t="-3385" b="-1665"/>
          <a:stretch/>
        </p:blipFill>
        <p:spPr>
          <a:xfrm>
            <a:off x="6043930" y="1820545"/>
            <a:ext cx="5045710" cy="42621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4"/>
          <a:srcRect l="-2819" r="-887" t="-3385" b="-1665"/>
          <a:stretch/>
        </p:blipFill>
        <p:spPr>
          <a:xfrm>
            <a:off x="820420" y="1820545"/>
            <a:ext cx="5045710" cy="426212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201275" y="669925"/>
            <a:ext cx="1160145" cy="687070"/>
          </a:xfrm>
          <a:custGeom>
            <a:avLst/>
            <a:gdLst/>
            <a:ahLst/>
            <a:cxnLst/>
            <a:rect l="l" t="t" r="r" b="b"/>
            <a:pathLst>
              <a:path w="1160145" h="687070">
                <a:moveTo>
                  <a:pt x="51650" y="24496"/>
                </a:moveTo>
                <a:cubicBezTo>
                  <a:pt x="51650" y="38078"/>
                  <a:pt x="39866" y="49088"/>
                  <a:pt x="25329" y="49088"/>
                </a:cubicBezTo>
                <a:cubicBezTo>
                  <a:pt x="10793" y="49088"/>
                  <a:pt x="-991" y="38078"/>
                  <a:pt x="-991" y="24496"/>
                </a:cubicBezTo>
                <a:cubicBezTo>
                  <a:pt x="-991" y="10914"/>
                  <a:pt x="10793" y="-96"/>
                  <a:pt x="25329" y="-96"/>
                </a:cubicBezTo>
                <a:cubicBezTo>
                  <a:pt x="39860" y="-103"/>
                  <a:pt x="51642" y="10898"/>
                  <a:pt x="51650" y="24472"/>
                </a:cubicBezTo>
                <a:cubicBezTo>
                  <a:pt x="51650" y="24481"/>
                  <a:pt x="51650" y="24489"/>
                  <a:pt x="51650" y="24496"/>
                </a:cubicBezTo>
                <a:close/>
                <a:moveTo>
                  <a:pt x="273361" y="24496"/>
                </a:moveTo>
                <a:cubicBezTo>
                  <a:pt x="273361" y="38078"/>
                  <a:pt x="261577" y="49088"/>
                  <a:pt x="247041" y="49088"/>
                </a:cubicBezTo>
                <a:cubicBezTo>
                  <a:pt x="232505" y="49088"/>
                  <a:pt x="220720" y="38078"/>
                  <a:pt x="220720" y="24496"/>
                </a:cubicBezTo>
                <a:cubicBezTo>
                  <a:pt x="220720" y="10914"/>
                  <a:pt x="232505" y="-96"/>
                  <a:pt x="247041" y="-96"/>
                </a:cubicBezTo>
                <a:cubicBezTo>
                  <a:pt x="261569" y="-80"/>
                  <a:pt x="273345" y="10921"/>
                  <a:pt x="273361" y="24496"/>
                </a:cubicBezTo>
                <a:close/>
                <a:moveTo>
                  <a:pt x="495012" y="24496"/>
                </a:moveTo>
                <a:cubicBezTo>
                  <a:pt x="495012" y="38078"/>
                  <a:pt x="483227" y="49088"/>
                  <a:pt x="468691" y="49088"/>
                </a:cubicBezTo>
                <a:cubicBezTo>
                  <a:pt x="454155" y="49088"/>
                  <a:pt x="442371" y="38078"/>
                  <a:pt x="442371" y="24496"/>
                </a:cubicBezTo>
                <a:cubicBezTo>
                  <a:pt x="442371" y="10914"/>
                  <a:pt x="454155" y="-96"/>
                  <a:pt x="468691" y="-96"/>
                </a:cubicBezTo>
                <a:cubicBezTo>
                  <a:pt x="483220" y="-103"/>
                  <a:pt x="495003" y="10898"/>
                  <a:pt x="495012" y="24472"/>
                </a:cubicBezTo>
                <a:cubicBezTo>
                  <a:pt x="495012" y="24481"/>
                  <a:pt x="495012" y="24489"/>
                  <a:pt x="495012" y="24496"/>
                </a:cubicBezTo>
                <a:close/>
                <a:moveTo>
                  <a:pt x="716723" y="24496"/>
                </a:moveTo>
                <a:cubicBezTo>
                  <a:pt x="716723" y="38078"/>
                  <a:pt x="704939" y="49088"/>
                  <a:pt x="690403" y="49088"/>
                </a:cubicBezTo>
                <a:cubicBezTo>
                  <a:pt x="675866" y="49088"/>
                  <a:pt x="664082" y="38078"/>
                  <a:pt x="664082" y="24496"/>
                </a:cubicBezTo>
                <a:cubicBezTo>
                  <a:pt x="664082" y="10914"/>
                  <a:pt x="675866" y="-96"/>
                  <a:pt x="690403" y="-96"/>
                </a:cubicBezTo>
                <a:cubicBezTo>
                  <a:pt x="704933" y="-103"/>
                  <a:pt x="716715" y="10898"/>
                  <a:pt x="716723" y="24472"/>
                </a:cubicBezTo>
                <a:cubicBezTo>
                  <a:pt x="716723" y="24481"/>
                  <a:pt x="716723" y="24489"/>
                  <a:pt x="716723" y="24496"/>
                </a:cubicBezTo>
                <a:close/>
                <a:moveTo>
                  <a:pt x="938435" y="24496"/>
                </a:moveTo>
                <a:cubicBezTo>
                  <a:pt x="938435" y="38078"/>
                  <a:pt x="926651" y="49088"/>
                  <a:pt x="912114" y="49088"/>
                </a:cubicBezTo>
                <a:cubicBezTo>
                  <a:pt x="897579" y="49088"/>
                  <a:pt x="885794" y="38078"/>
                  <a:pt x="885794" y="24496"/>
                </a:cubicBezTo>
                <a:cubicBezTo>
                  <a:pt x="885794" y="10914"/>
                  <a:pt x="897579" y="-96"/>
                  <a:pt x="912114" y="-96"/>
                </a:cubicBezTo>
                <a:cubicBezTo>
                  <a:pt x="926644" y="-103"/>
                  <a:pt x="938427" y="10898"/>
                  <a:pt x="938435" y="24472"/>
                </a:cubicBezTo>
                <a:cubicBezTo>
                  <a:pt x="938435" y="24481"/>
                  <a:pt x="938435" y="24489"/>
                  <a:pt x="938435" y="24496"/>
                </a:cubicBezTo>
                <a:close/>
                <a:moveTo>
                  <a:pt x="1160145" y="24496"/>
                </a:moveTo>
                <a:cubicBezTo>
                  <a:pt x="1160145" y="38078"/>
                  <a:pt x="1148361" y="49088"/>
                  <a:pt x="1133824" y="49088"/>
                </a:cubicBezTo>
                <a:cubicBezTo>
                  <a:pt x="1119288" y="49088"/>
                  <a:pt x="1107504" y="38078"/>
                  <a:pt x="1107504" y="24496"/>
                </a:cubicBezTo>
                <a:cubicBezTo>
                  <a:pt x="1107504" y="10914"/>
                  <a:pt x="1119288" y="-96"/>
                  <a:pt x="1133824" y="-96"/>
                </a:cubicBezTo>
                <a:cubicBezTo>
                  <a:pt x="1148353" y="-80"/>
                  <a:pt x="1160129" y="10921"/>
                  <a:pt x="1160145" y="24496"/>
                </a:cubicBezTo>
                <a:close/>
                <a:moveTo>
                  <a:pt x="51650" y="183992"/>
                </a:moveTo>
                <a:cubicBezTo>
                  <a:pt x="51650" y="197573"/>
                  <a:pt x="39866" y="208584"/>
                  <a:pt x="25329" y="208584"/>
                </a:cubicBezTo>
                <a:cubicBezTo>
                  <a:pt x="10793" y="208584"/>
                  <a:pt x="-991" y="197573"/>
                  <a:pt x="-991" y="183992"/>
                </a:cubicBezTo>
                <a:cubicBezTo>
                  <a:pt x="-991" y="170410"/>
                  <a:pt x="10793" y="159400"/>
                  <a:pt x="25329" y="159400"/>
                </a:cubicBezTo>
                <a:cubicBezTo>
                  <a:pt x="39860" y="159393"/>
                  <a:pt x="51642" y="170393"/>
                  <a:pt x="51650" y="183969"/>
                </a:cubicBezTo>
                <a:cubicBezTo>
                  <a:pt x="51650" y="183976"/>
                  <a:pt x="51650" y="183984"/>
                  <a:pt x="51650" y="183992"/>
                </a:cubicBezTo>
                <a:close/>
                <a:moveTo>
                  <a:pt x="273361" y="183992"/>
                </a:moveTo>
                <a:cubicBezTo>
                  <a:pt x="273361" y="197573"/>
                  <a:pt x="261577" y="208584"/>
                  <a:pt x="247041" y="208584"/>
                </a:cubicBezTo>
                <a:cubicBezTo>
                  <a:pt x="232505" y="208584"/>
                  <a:pt x="220720" y="197573"/>
                  <a:pt x="220720" y="183992"/>
                </a:cubicBezTo>
                <a:cubicBezTo>
                  <a:pt x="220720" y="170410"/>
                  <a:pt x="232505" y="159400"/>
                  <a:pt x="247041" y="159400"/>
                </a:cubicBezTo>
                <a:cubicBezTo>
                  <a:pt x="261569" y="159416"/>
                  <a:pt x="273345" y="170416"/>
                  <a:pt x="273361" y="183992"/>
                </a:cubicBezTo>
                <a:close/>
                <a:moveTo>
                  <a:pt x="495012" y="183992"/>
                </a:moveTo>
                <a:cubicBezTo>
                  <a:pt x="495012" y="197573"/>
                  <a:pt x="483227" y="208584"/>
                  <a:pt x="468691" y="208584"/>
                </a:cubicBezTo>
                <a:cubicBezTo>
                  <a:pt x="454155" y="208584"/>
                  <a:pt x="442371" y="197573"/>
                  <a:pt x="442371" y="183992"/>
                </a:cubicBezTo>
                <a:cubicBezTo>
                  <a:pt x="442371" y="170410"/>
                  <a:pt x="454155" y="159400"/>
                  <a:pt x="468691" y="159400"/>
                </a:cubicBezTo>
                <a:cubicBezTo>
                  <a:pt x="483220" y="159393"/>
                  <a:pt x="495003" y="170393"/>
                  <a:pt x="495012" y="183969"/>
                </a:cubicBezTo>
                <a:cubicBezTo>
                  <a:pt x="495012" y="183976"/>
                  <a:pt x="495012" y="183984"/>
                  <a:pt x="495012" y="183992"/>
                </a:cubicBezTo>
                <a:close/>
                <a:moveTo>
                  <a:pt x="716723" y="183992"/>
                </a:moveTo>
                <a:cubicBezTo>
                  <a:pt x="716723" y="197573"/>
                  <a:pt x="704939" y="208584"/>
                  <a:pt x="690403" y="208584"/>
                </a:cubicBezTo>
                <a:cubicBezTo>
                  <a:pt x="675866" y="208584"/>
                  <a:pt x="664082" y="197573"/>
                  <a:pt x="664082" y="183992"/>
                </a:cubicBezTo>
                <a:cubicBezTo>
                  <a:pt x="664082" y="170410"/>
                  <a:pt x="675866" y="159400"/>
                  <a:pt x="690403" y="159400"/>
                </a:cubicBezTo>
                <a:cubicBezTo>
                  <a:pt x="704933" y="159393"/>
                  <a:pt x="716715" y="170393"/>
                  <a:pt x="716723" y="183969"/>
                </a:cubicBezTo>
                <a:cubicBezTo>
                  <a:pt x="716723" y="183976"/>
                  <a:pt x="716723" y="183984"/>
                  <a:pt x="716723" y="183992"/>
                </a:cubicBezTo>
                <a:close/>
                <a:moveTo>
                  <a:pt x="938435" y="183992"/>
                </a:moveTo>
                <a:cubicBezTo>
                  <a:pt x="938435" y="197573"/>
                  <a:pt x="926651" y="208584"/>
                  <a:pt x="912114" y="208584"/>
                </a:cubicBezTo>
                <a:cubicBezTo>
                  <a:pt x="897579" y="208584"/>
                  <a:pt x="885794" y="197573"/>
                  <a:pt x="885794" y="183992"/>
                </a:cubicBezTo>
                <a:cubicBezTo>
                  <a:pt x="885794" y="170410"/>
                  <a:pt x="897579" y="159400"/>
                  <a:pt x="912114" y="159400"/>
                </a:cubicBezTo>
                <a:cubicBezTo>
                  <a:pt x="926644" y="159393"/>
                  <a:pt x="938427" y="170393"/>
                  <a:pt x="938435" y="183969"/>
                </a:cubicBezTo>
                <a:cubicBezTo>
                  <a:pt x="938435" y="183976"/>
                  <a:pt x="938435" y="183984"/>
                  <a:pt x="938435" y="183992"/>
                </a:cubicBezTo>
                <a:close/>
                <a:moveTo>
                  <a:pt x="1160145" y="183992"/>
                </a:moveTo>
                <a:cubicBezTo>
                  <a:pt x="1160145" y="197573"/>
                  <a:pt x="1148361" y="208584"/>
                  <a:pt x="1133824" y="208584"/>
                </a:cubicBezTo>
                <a:cubicBezTo>
                  <a:pt x="1119288" y="208584"/>
                  <a:pt x="1107504" y="197573"/>
                  <a:pt x="1107504" y="183992"/>
                </a:cubicBezTo>
                <a:cubicBezTo>
                  <a:pt x="1107504" y="170410"/>
                  <a:pt x="1119288" y="159400"/>
                  <a:pt x="1133824" y="159400"/>
                </a:cubicBezTo>
                <a:cubicBezTo>
                  <a:pt x="1148353" y="159416"/>
                  <a:pt x="1160129" y="170416"/>
                  <a:pt x="1160145" y="183992"/>
                </a:cubicBezTo>
                <a:close/>
                <a:moveTo>
                  <a:pt x="51650" y="343487"/>
                </a:moveTo>
                <a:cubicBezTo>
                  <a:pt x="51650" y="357069"/>
                  <a:pt x="39866" y="368079"/>
                  <a:pt x="25329" y="368079"/>
                </a:cubicBezTo>
                <a:cubicBezTo>
                  <a:pt x="10793" y="368079"/>
                  <a:pt x="-991" y="357069"/>
                  <a:pt x="-991" y="343487"/>
                </a:cubicBezTo>
                <a:cubicBezTo>
                  <a:pt x="-991" y="329905"/>
                  <a:pt x="10793" y="318895"/>
                  <a:pt x="25329" y="318895"/>
                </a:cubicBezTo>
                <a:cubicBezTo>
                  <a:pt x="39860" y="318888"/>
                  <a:pt x="51642" y="329888"/>
                  <a:pt x="51650" y="343463"/>
                </a:cubicBezTo>
                <a:cubicBezTo>
                  <a:pt x="51650" y="343471"/>
                  <a:pt x="51650" y="343479"/>
                  <a:pt x="51650" y="343487"/>
                </a:cubicBezTo>
                <a:close/>
                <a:moveTo>
                  <a:pt x="273361" y="343487"/>
                </a:moveTo>
                <a:cubicBezTo>
                  <a:pt x="273361" y="357069"/>
                  <a:pt x="261577" y="368079"/>
                  <a:pt x="247041" y="368079"/>
                </a:cubicBezTo>
                <a:cubicBezTo>
                  <a:pt x="232505" y="368079"/>
                  <a:pt x="220720" y="357069"/>
                  <a:pt x="220720" y="343487"/>
                </a:cubicBezTo>
                <a:cubicBezTo>
                  <a:pt x="220720" y="329905"/>
                  <a:pt x="232505" y="318895"/>
                  <a:pt x="247041" y="318895"/>
                </a:cubicBezTo>
                <a:cubicBezTo>
                  <a:pt x="261569" y="318911"/>
                  <a:pt x="273345" y="329912"/>
                  <a:pt x="273361" y="343487"/>
                </a:cubicBezTo>
                <a:close/>
                <a:moveTo>
                  <a:pt x="495012" y="343487"/>
                </a:moveTo>
                <a:cubicBezTo>
                  <a:pt x="495012" y="357069"/>
                  <a:pt x="483227" y="368079"/>
                  <a:pt x="468691" y="368079"/>
                </a:cubicBezTo>
                <a:cubicBezTo>
                  <a:pt x="454155" y="368079"/>
                  <a:pt x="442371" y="357069"/>
                  <a:pt x="442371" y="343487"/>
                </a:cubicBezTo>
                <a:cubicBezTo>
                  <a:pt x="442371" y="329905"/>
                  <a:pt x="454155" y="318895"/>
                  <a:pt x="468691" y="318895"/>
                </a:cubicBezTo>
                <a:cubicBezTo>
                  <a:pt x="483220" y="318888"/>
                  <a:pt x="495003" y="329888"/>
                  <a:pt x="495012" y="343463"/>
                </a:cubicBezTo>
                <a:cubicBezTo>
                  <a:pt x="495012" y="343471"/>
                  <a:pt x="495012" y="343479"/>
                  <a:pt x="495012" y="343487"/>
                </a:cubicBezTo>
                <a:close/>
                <a:moveTo>
                  <a:pt x="716723" y="343487"/>
                </a:moveTo>
                <a:cubicBezTo>
                  <a:pt x="716723" y="357069"/>
                  <a:pt x="704939" y="368079"/>
                  <a:pt x="690403" y="368079"/>
                </a:cubicBezTo>
                <a:cubicBezTo>
                  <a:pt x="675866" y="368079"/>
                  <a:pt x="664082" y="357069"/>
                  <a:pt x="664082" y="343487"/>
                </a:cubicBezTo>
                <a:cubicBezTo>
                  <a:pt x="664082" y="329905"/>
                  <a:pt x="675866" y="318895"/>
                  <a:pt x="690403" y="318895"/>
                </a:cubicBezTo>
                <a:cubicBezTo>
                  <a:pt x="704933" y="318888"/>
                  <a:pt x="716715" y="329888"/>
                  <a:pt x="716723" y="343463"/>
                </a:cubicBezTo>
                <a:cubicBezTo>
                  <a:pt x="716723" y="343471"/>
                  <a:pt x="716723" y="343479"/>
                  <a:pt x="716723" y="343487"/>
                </a:cubicBezTo>
                <a:close/>
                <a:moveTo>
                  <a:pt x="938435" y="343487"/>
                </a:moveTo>
                <a:cubicBezTo>
                  <a:pt x="938435" y="357069"/>
                  <a:pt x="926651" y="368079"/>
                  <a:pt x="912114" y="368079"/>
                </a:cubicBezTo>
                <a:cubicBezTo>
                  <a:pt x="897579" y="368079"/>
                  <a:pt x="885794" y="357069"/>
                  <a:pt x="885794" y="343487"/>
                </a:cubicBezTo>
                <a:cubicBezTo>
                  <a:pt x="885794" y="329905"/>
                  <a:pt x="897579" y="318895"/>
                  <a:pt x="912114" y="318895"/>
                </a:cubicBezTo>
                <a:cubicBezTo>
                  <a:pt x="926644" y="318888"/>
                  <a:pt x="938427" y="329888"/>
                  <a:pt x="938435" y="343463"/>
                </a:cubicBezTo>
                <a:cubicBezTo>
                  <a:pt x="938435" y="343471"/>
                  <a:pt x="938435" y="343479"/>
                  <a:pt x="938435" y="343487"/>
                </a:cubicBezTo>
                <a:close/>
                <a:moveTo>
                  <a:pt x="1160145" y="343487"/>
                </a:moveTo>
                <a:cubicBezTo>
                  <a:pt x="1160145" y="357069"/>
                  <a:pt x="1148361" y="368079"/>
                  <a:pt x="1133824" y="368079"/>
                </a:cubicBezTo>
                <a:cubicBezTo>
                  <a:pt x="1119288" y="368079"/>
                  <a:pt x="1107504" y="357069"/>
                  <a:pt x="1107504" y="343487"/>
                </a:cubicBezTo>
                <a:cubicBezTo>
                  <a:pt x="1107504" y="329905"/>
                  <a:pt x="1119288" y="318895"/>
                  <a:pt x="1133824" y="318895"/>
                </a:cubicBezTo>
                <a:cubicBezTo>
                  <a:pt x="1148353" y="318911"/>
                  <a:pt x="1160129" y="329912"/>
                  <a:pt x="1160145" y="343487"/>
                </a:cubicBezTo>
                <a:close/>
                <a:moveTo>
                  <a:pt x="51650" y="502982"/>
                </a:moveTo>
                <a:cubicBezTo>
                  <a:pt x="51650" y="516564"/>
                  <a:pt x="39866" y="527575"/>
                  <a:pt x="25329" y="527575"/>
                </a:cubicBezTo>
                <a:cubicBezTo>
                  <a:pt x="10793" y="527575"/>
                  <a:pt x="-991" y="516564"/>
                  <a:pt x="-991" y="502982"/>
                </a:cubicBezTo>
                <a:cubicBezTo>
                  <a:pt x="-991" y="489401"/>
                  <a:pt x="10793" y="478390"/>
                  <a:pt x="25329" y="478390"/>
                </a:cubicBezTo>
                <a:cubicBezTo>
                  <a:pt x="39860" y="478384"/>
                  <a:pt x="51642" y="489383"/>
                  <a:pt x="51650" y="502959"/>
                </a:cubicBezTo>
                <a:cubicBezTo>
                  <a:pt x="51650" y="502967"/>
                  <a:pt x="51650" y="502975"/>
                  <a:pt x="51650" y="502982"/>
                </a:cubicBezTo>
                <a:close/>
                <a:moveTo>
                  <a:pt x="273361" y="502982"/>
                </a:moveTo>
                <a:cubicBezTo>
                  <a:pt x="273361" y="516564"/>
                  <a:pt x="261577" y="527575"/>
                  <a:pt x="247041" y="527575"/>
                </a:cubicBezTo>
                <a:cubicBezTo>
                  <a:pt x="232505" y="527575"/>
                  <a:pt x="220720" y="516564"/>
                  <a:pt x="220720" y="502982"/>
                </a:cubicBezTo>
                <a:cubicBezTo>
                  <a:pt x="220720" y="489401"/>
                  <a:pt x="232505" y="478390"/>
                  <a:pt x="247041" y="478390"/>
                </a:cubicBezTo>
                <a:cubicBezTo>
                  <a:pt x="261569" y="478407"/>
                  <a:pt x="273345" y="489407"/>
                  <a:pt x="273361" y="502982"/>
                </a:cubicBezTo>
                <a:close/>
                <a:moveTo>
                  <a:pt x="495012" y="502982"/>
                </a:moveTo>
                <a:cubicBezTo>
                  <a:pt x="495012" y="516564"/>
                  <a:pt x="483227" y="527575"/>
                  <a:pt x="468691" y="527575"/>
                </a:cubicBezTo>
                <a:cubicBezTo>
                  <a:pt x="454155" y="527575"/>
                  <a:pt x="442371" y="516564"/>
                  <a:pt x="442371" y="502982"/>
                </a:cubicBezTo>
                <a:cubicBezTo>
                  <a:pt x="442371" y="489401"/>
                  <a:pt x="454155" y="478390"/>
                  <a:pt x="468691" y="478390"/>
                </a:cubicBezTo>
                <a:cubicBezTo>
                  <a:pt x="483220" y="478384"/>
                  <a:pt x="495003" y="489383"/>
                  <a:pt x="495012" y="502959"/>
                </a:cubicBezTo>
                <a:cubicBezTo>
                  <a:pt x="495012" y="502967"/>
                  <a:pt x="495012" y="502975"/>
                  <a:pt x="495012" y="502982"/>
                </a:cubicBezTo>
                <a:close/>
                <a:moveTo>
                  <a:pt x="716723" y="502982"/>
                </a:moveTo>
                <a:cubicBezTo>
                  <a:pt x="716723" y="516564"/>
                  <a:pt x="704939" y="527575"/>
                  <a:pt x="690403" y="527575"/>
                </a:cubicBezTo>
                <a:cubicBezTo>
                  <a:pt x="675866" y="527575"/>
                  <a:pt x="664082" y="516564"/>
                  <a:pt x="664082" y="502982"/>
                </a:cubicBezTo>
                <a:cubicBezTo>
                  <a:pt x="664082" y="489401"/>
                  <a:pt x="675866" y="478390"/>
                  <a:pt x="690403" y="478390"/>
                </a:cubicBezTo>
                <a:cubicBezTo>
                  <a:pt x="704933" y="478384"/>
                  <a:pt x="716715" y="489383"/>
                  <a:pt x="716723" y="502959"/>
                </a:cubicBezTo>
                <a:cubicBezTo>
                  <a:pt x="716723" y="502967"/>
                  <a:pt x="716723" y="502975"/>
                  <a:pt x="716723" y="502982"/>
                </a:cubicBezTo>
                <a:close/>
                <a:moveTo>
                  <a:pt x="938435" y="502982"/>
                </a:moveTo>
                <a:cubicBezTo>
                  <a:pt x="938435" y="516564"/>
                  <a:pt x="926651" y="527575"/>
                  <a:pt x="912114" y="527575"/>
                </a:cubicBezTo>
                <a:cubicBezTo>
                  <a:pt x="897579" y="527575"/>
                  <a:pt x="885794" y="516564"/>
                  <a:pt x="885794" y="502982"/>
                </a:cubicBezTo>
                <a:cubicBezTo>
                  <a:pt x="885794" y="489401"/>
                  <a:pt x="897579" y="478390"/>
                  <a:pt x="912114" y="478390"/>
                </a:cubicBezTo>
                <a:cubicBezTo>
                  <a:pt x="926644" y="478384"/>
                  <a:pt x="938427" y="489383"/>
                  <a:pt x="938435" y="502959"/>
                </a:cubicBezTo>
                <a:cubicBezTo>
                  <a:pt x="938435" y="502967"/>
                  <a:pt x="938435" y="502975"/>
                  <a:pt x="938435" y="502982"/>
                </a:cubicBezTo>
                <a:close/>
                <a:moveTo>
                  <a:pt x="1160145" y="502982"/>
                </a:moveTo>
                <a:cubicBezTo>
                  <a:pt x="1160145" y="516564"/>
                  <a:pt x="1148361" y="527575"/>
                  <a:pt x="1133824" y="527575"/>
                </a:cubicBezTo>
                <a:cubicBezTo>
                  <a:pt x="1119288" y="527575"/>
                  <a:pt x="1107504" y="516564"/>
                  <a:pt x="1107504" y="502982"/>
                </a:cubicBezTo>
                <a:cubicBezTo>
                  <a:pt x="1107504" y="489401"/>
                  <a:pt x="1119288" y="478390"/>
                  <a:pt x="1133824" y="478390"/>
                </a:cubicBezTo>
                <a:cubicBezTo>
                  <a:pt x="1148353" y="478407"/>
                  <a:pt x="1160129" y="489407"/>
                  <a:pt x="1160145" y="502982"/>
                </a:cubicBezTo>
                <a:close/>
                <a:moveTo>
                  <a:pt x="51650" y="662478"/>
                </a:moveTo>
                <a:cubicBezTo>
                  <a:pt x="51650" y="676060"/>
                  <a:pt x="39866" y="687070"/>
                  <a:pt x="25329" y="687070"/>
                </a:cubicBezTo>
                <a:cubicBezTo>
                  <a:pt x="10793" y="687070"/>
                  <a:pt x="-991" y="676060"/>
                  <a:pt x="-991" y="662478"/>
                </a:cubicBezTo>
                <a:cubicBezTo>
                  <a:pt x="-991" y="648896"/>
                  <a:pt x="10793" y="637886"/>
                  <a:pt x="25329" y="637886"/>
                </a:cubicBezTo>
                <a:cubicBezTo>
                  <a:pt x="39860" y="637879"/>
                  <a:pt x="51642" y="648879"/>
                  <a:pt x="51650" y="662454"/>
                </a:cubicBezTo>
                <a:cubicBezTo>
                  <a:pt x="51650" y="662462"/>
                  <a:pt x="51650" y="662469"/>
                  <a:pt x="51650" y="662478"/>
                </a:cubicBezTo>
                <a:close/>
                <a:moveTo>
                  <a:pt x="273361" y="662478"/>
                </a:moveTo>
                <a:cubicBezTo>
                  <a:pt x="273361" y="676060"/>
                  <a:pt x="261577" y="687070"/>
                  <a:pt x="247041" y="687070"/>
                </a:cubicBezTo>
                <a:cubicBezTo>
                  <a:pt x="232505" y="687070"/>
                  <a:pt x="220720" y="676060"/>
                  <a:pt x="220720" y="662478"/>
                </a:cubicBezTo>
                <a:cubicBezTo>
                  <a:pt x="220720" y="648896"/>
                  <a:pt x="232505" y="637886"/>
                  <a:pt x="247041" y="637886"/>
                </a:cubicBezTo>
                <a:cubicBezTo>
                  <a:pt x="261569" y="637901"/>
                  <a:pt x="273345" y="648903"/>
                  <a:pt x="273361" y="662478"/>
                </a:cubicBezTo>
                <a:close/>
                <a:moveTo>
                  <a:pt x="495012" y="662478"/>
                </a:moveTo>
                <a:cubicBezTo>
                  <a:pt x="495012" y="676060"/>
                  <a:pt x="483227" y="687070"/>
                  <a:pt x="468691" y="687070"/>
                </a:cubicBezTo>
                <a:cubicBezTo>
                  <a:pt x="454155" y="687070"/>
                  <a:pt x="442371" y="676060"/>
                  <a:pt x="442371" y="662478"/>
                </a:cubicBezTo>
                <a:cubicBezTo>
                  <a:pt x="442371" y="648896"/>
                  <a:pt x="454155" y="637886"/>
                  <a:pt x="468691" y="637886"/>
                </a:cubicBezTo>
                <a:cubicBezTo>
                  <a:pt x="483220" y="637879"/>
                  <a:pt x="495003" y="648879"/>
                  <a:pt x="495012" y="662454"/>
                </a:cubicBezTo>
                <a:cubicBezTo>
                  <a:pt x="495012" y="662462"/>
                  <a:pt x="495012" y="662469"/>
                  <a:pt x="495012" y="662478"/>
                </a:cubicBezTo>
                <a:close/>
                <a:moveTo>
                  <a:pt x="716723" y="662478"/>
                </a:moveTo>
                <a:cubicBezTo>
                  <a:pt x="716723" y="676060"/>
                  <a:pt x="704939" y="687070"/>
                  <a:pt x="690403" y="687070"/>
                </a:cubicBezTo>
                <a:cubicBezTo>
                  <a:pt x="675866" y="687070"/>
                  <a:pt x="664082" y="676060"/>
                  <a:pt x="664082" y="662478"/>
                </a:cubicBezTo>
                <a:cubicBezTo>
                  <a:pt x="664082" y="648896"/>
                  <a:pt x="675866" y="637886"/>
                  <a:pt x="690403" y="637886"/>
                </a:cubicBezTo>
                <a:cubicBezTo>
                  <a:pt x="704933" y="637879"/>
                  <a:pt x="716715" y="648879"/>
                  <a:pt x="716723" y="662454"/>
                </a:cubicBezTo>
                <a:cubicBezTo>
                  <a:pt x="716723" y="662462"/>
                  <a:pt x="716723" y="662469"/>
                  <a:pt x="716723" y="662478"/>
                </a:cubicBezTo>
                <a:close/>
                <a:moveTo>
                  <a:pt x="938435" y="662478"/>
                </a:moveTo>
                <a:cubicBezTo>
                  <a:pt x="938435" y="676060"/>
                  <a:pt x="926651" y="687070"/>
                  <a:pt x="912114" y="687070"/>
                </a:cubicBezTo>
                <a:cubicBezTo>
                  <a:pt x="897579" y="687070"/>
                  <a:pt x="885794" y="676060"/>
                  <a:pt x="885794" y="662478"/>
                </a:cubicBezTo>
                <a:cubicBezTo>
                  <a:pt x="885794" y="648896"/>
                  <a:pt x="897579" y="637886"/>
                  <a:pt x="912114" y="637886"/>
                </a:cubicBezTo>
                <a:cubicBezTo>
                  <a:pt x="926644" y="637879"/>
                  <a:pt x="938427" y="648879"/>
                  <a:pt x="938435" y="662454"/>
                </a:cubicBezTo>
                <a:cubicBezTo>
                  <a:pt x="938435" y="662462"/>
                  <a:pt x="938435" y="662469"/>
                  <a:pt x="938435" y="662478"/>
                </a:cubicBezTo>
                <a:close/>
                <a:moveTo>
                  <a:pt x="1160145" y="662478"/>
                </a:moveTo>
                <a:cubicBezTo>
                  <a:pt x="1160145" y="676060"/>
                  <a:pt x="1148361" y="687070"/>
                  <a:pt x="1133824" y="687070"/>
                </a:cubicBezTo>
                <a:cubicBezTo>
                  <a:pt x="1119288" y="687070"/>
                  <a:pt x="1107504" y="676060"/>
                  <a:pt x="1107504" y="662478"/>
                </a:cubicBezTo>
                <a:cubicBezTo>
                  <a:pt x="1107504" y="648896"/>
                  <a:pt x="1119288" y="637886"/>
                  <a:pt x="1133824" y="637886"/>
                </a:cubicBezTo>
                <a:cubicBezTo>
                  <a:pt x="1148353" y="637901"/>
                  <a:pt x="1160129" y="648903"/>
                  <a:pt x="1160145" y="662478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6" name="Text 1"/>
          <p:cNvSpPr/>
          <p:nvPr/>
        </p:nvSpPr>
        <p:spPr>
          <a:xfrm>
            <a:off x="10201275" y="669925"/>
            <a:ext cx="1160145" cy="6870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95630" y="575945"/>
            <a:ext cx="945261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口音让AI一头雾水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43965" y="2496820"/>
            <a:ext cx="424307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方言差异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06830" y="3172460"/>
            <a:ext cx="4072255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不同地区的方言差异给语音识别带来了挑战，机器可能无法准确识别。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480175" y="2496820"/>
            <a:ext cx="424307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数据需求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543040" y="3172460"/>
            <a:ext cx="4072255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为了提高方言识别的准确率，需要更多的方言数据进行训练。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8565" r="8565" t="0" b="0"/>
          <a:stretch/>
        </p:blipFill>
        <p:spPr>
          <a:xfrm>
            <a:off x="521970" y="1976755"/>
            <a:ext cx="3616960" cy="417385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1859915" y="1757680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8565" r="8565" t="0" b="0"/>
          <a:stretch/>
        </p:blipFill>
        <p:spPr>
          <a:xfrm>
            <a:off x="4246880" y="1976755"/>
            <a:ext cx="3616960" cy="417385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5584825" y="1757680"/>
            <a:ext cx="941070" cy="94107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7"/>
          <a:srcRect l="8565" r="8565" t="0" b="0"/>
          <a:stretch/>
        </p:blipFill>
        <p:spPr>
          <a:xfrm>
            <a:off x="8035925" y="1976755"/>
            <a:ext cx="3616960" cy="417385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34" b="34"/>
          <a:stretch/>
        </p:blipFill>
        <p:spPr>
          <a:xfrm>
            <a:off x="9373870" y="1757680"/>
            <a:ext cx="941070" cy="94107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95630" y="575945"/>
            <a:ext cx="8434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噪音搅局准确率骤降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9"/>
          <a:srcRect l="0" r="0" t="3182" b="3182"/>
          <a:stretch/>
        </p:blipFill>
        <p:spPr>
          <a:xfrm rot="5700000">
            <a:off x="10024110" y="485140"/>
            <a:ext cx="1088390" cy="99187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10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911033" y="1952943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19253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噪音影响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848995" y="3677920"/>
            <a:ext cx="3009900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嘈杂环境中的背景噪音会干扰语音识别，降低准确率。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5635943" y="194468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491744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降噪技术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534535" y="3677920"/>
            <a:ext cx="3041650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通过降噪算法和麦克风阵列技术，可以有效减少噪音对语音识别的影响。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9424988" y="196119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8702040" y="2915285"/>
            <a:ext cx="22758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近场拾音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317865" y="3677920"/>
            <a:ext cx="298894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近场拾音技术可以提高语音识别的准确率，尤其是在嘈杂环境中。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99505" y="1735455"/>
            <a:ext cx="5264150" cy="3465195"/>
          </a:xfrm>
          <a:prstGeom prst="rect">
            <a:avLst/>
          </a:prstGeom>
          <a:solidFill>
            <a:srgbClr val="1199FB"/>
          </a:solidFill>
          <a:ln/>
        </p:spPr>
      </p:sp>
      <p:sp>
        <p:nvSpPr>
          <p:cNvPr id="4" name="Text 1"/>
          <p:cNvSpPr/>
          <p:nvPr/>
        </p:nvSpPr>
        <p:spPr>
          <a:xfrm>
            <a:off x="6199505" y="1735455"/>
            <a:ext cx="5264150" cy="3465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V="1">
            <a:off x="205998" y="5200433"/>
            <a:ext cx="6159468" cy="1255846"/>
          </a:xfrm>
          <a:prstGeom prst="ellipse">
            <a:avLst/>
          </a:prstGeom>
          <a:solidFill>
            <a:srgbClr val="FBFBFB">
              <a:alpha val="1294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5998" y="5200433"/>
            <a:ext cx="6159468" cy="12558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V="1">
            <a:off x="1916862" y="5436404"/>
            <a:ext cx="2737740" cy="406066"/>
          </a:xfrm>
          <a:prstGeom prst="ellipse">
            <a:avLst/>
          </a:prstGeom>
          <a:solidFill>
            <a:srgbClr val="FBFBFB">
              <a:alpha val="7098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916862" y="5436404"/>
            <a:ext cx="2737740" cy="4060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1" descr="https://kimi-img.moonshot.cn/pub/slides/slides_tmpl/image/25-09-08-13:48:53-d2v6shdnfo2stf9dkcr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" y="1601470"/>
            <a:ext cx="5102860" cy="421132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8-13:48:56-d2v6si5nfo2stf9dkctg.jpg">    </p:cNvPr>
          <p:cNvPicPr>
            <a:picLocks noChangeAspect="1"/>
          </p:cNvPicPr>
          <p:nvPr/>
        </p:nvPicPr>
        <p:blipFill>
          <a:blip r:embed="rId4"/>
          <a:srcRect l="-7" r="7" t="12493" b="12493"/>
          <a:stretch/>
        </p:blipFill>
        <p:spPr>
          <a:xfrm>
            <a:off x="1002665" y="1968500"/>
            <a:ext cx="4572000" cy="257238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同音字词谁才是正解</a:t>
            </a:r>
            <a:endParaRPr lang="en-US" sz="1600" dirty="0"/>
          </a:p>
        </p:txBody>
      </p:sp>
      <p:pic>
        <p:nvPicPr>
          <p:cNvPr id="12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441440" y="2069465"/>
            <a:ext cx="478028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上下文理解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441440" y="2634615"/>
            <a:ext cx="478028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语音识别系统需要通过上下文来判断同音字词的正确含义，否则可能会出现错误。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课堂声动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3"/>
          <a:srcRect l="0" r="0" t="20346" b="20346"/>
          <a:stretch/>
        </p:blipFill>
        <p:spPr>
          <a:xfrm>
            <a:off x="4472940" y="3754755"/>
            <a:ext cx="6900545" cy="221869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58-d2v6silnfo2stf9dkcvg.jpg">    </p:cNvPr>
          <p:cNvPicPr>
            <a:picLocks noChangeAspect="1"/>
          </p:cNvPicPr>
          <p:nvPr/>
        </p:nvPicPr>
        <p:blipFill>
          <a:blip r:embed="rId4"/>
          <a:srcRect l="0" r="0" t="7381" b="7381"/>
          <a:stretch/>
        </p:blipFill>
        <p:spPr>
          <a:xfrm flipH="1">
            <a:off x="767080" y="3754755"/>
            <a:ext cx="3467100" cy="221678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201275" y="669925"/>
            <a:ext cx="1160145" cy="707390"/>
          </a:xfrm>
          <a:custGeom>
            <a:avLst/>
            <a:gdLst/>
            <a:ahLst/>
            <a:cxnLst/>
            <a:rect l="l" t="t" r="r" b="b"/>
            <a:pathLst>
              <a:path w="1160145" h="707390">
                <a:moveTo>
                  <a:pt x="51650" y="25221"/>
                </a:moveTo>
                <a:cubicBezTo>
                  <a:pt x="51650" y="39204"/>
                  <a:pt x="39866" y="50540"/>
                  <a:pt x="25329" y="50540"/>
                </a:cubicBezTo>
                <a:cubicBezTo>
                  <a:pt x="10793" y="50540"/>
                  <a:pt x="-991" y="39204"/>
                  <a:pt x="-991" y="25221"/>
                </a:cubicBezTo>
                <a:cubicBezTo>
                  <a:pt x="-991" y="11237"/>
                  <a:pt x="10793" y="-99"/>
                  <a:pt x="25329" y="-99"/>
                </a:cubicBezTo>
                <a:cubicBezTo>
                  <a:pt x="39860" y="-106"/>
                  <a:pt x="51642" y="11220"/>
                  <a:pt x="51650" y="25196"/>
                </a:cubicBezTo>
                <a:cubicBezTo>
                  <a:pt x="51650" y="25205"/>
                  <a:pt x="51650" y="25213"/>
                  <a:pt x="51650" y="25221"/>
                </a:cubicBezTo>
                <a:close/>
                <a:moveTo>
                  <a:pt x="273361" y="25221"/>
                </a:moveTo>
                <a:cubicBezTo>
                  <a:pt x="273361" y="39204"/>
                  <a:pt x="261577" y="50540"/>
                  <a:pt x="247041" y="50540"/>
                </a:cubicBezTo>
                <a:cubicBezTo>
                  <a:pt x="232505" y="50540"/>
                  <a:pt x="220720" y="39204"/>
                  <a:pt x="220720" y="25221"/>
                </a:cubicBezTo>
                <a:cubicBezTo>
                  <a:pt x="220720" y="11237"/>
                  <a:pt x="232505" y="-99"/>
                  <a:pt x="247041" y="-99"/>
                </a:cubicBezTo>
                <a:cubicBezTo>
                  <a:pt x="261569" y="-82"/>
                  <a:pt x="273345" y="11244"/>
                  <a:pt x="273361" y="25221"/>
                </a:cubicBezTo>
                <a:close/>
                <a:moveTo>
                  <a:pt x="495012" y="25221"/>
                </a:moveTo>
                <a:cubicBezTo>
                  <a:pt x="495012" y="39204"/>
                  <a:pt x="483227" y="50540"/>
                  <a:pt x="468691" y="50540"/>
                </a:cubicBezTo>
                <a:cubicBezTo>
                  <a:pt x="454155" y="50540"/>
                  <a:pt x="442371" y="39204"/>
                  <a:pt x="442371" y="25221"/>
                </a:cubicBezTo>
                <a:cubicBezTo>
                  <a:pt x="442371" y="11237"/>
                  <a:pt x="454155" y="-99"/>
                  <a:pt x="468691" y="-99"/>
                </a:cubicBezTo>
                <a:cubicBezTo>
                  <a:pt x="483220" y="-106"/>
                  <a:pt x="495003" y="11220"/>
                  <a:pt x="495012" y="25196"/>
                </a:cubicBezTo>
                <a:cubicBezTo>
                  <a:pt x="495012" y="25205"/>
                  <a:pt x="495012" y="25213"/>
                  <a:pt x="495012" y="25221"/>
                </a:cubicBezTo>
                <a:close/>
                <a:moveTo>
                  <a:pt x="716723" y="25221"/>
                </a:moveTo>
                <a:cubicBezTo>
                  <a:pt x="716723" y="39204"/>
                  <a:pt x="704939" y="50540"/>
                  <a:pt x="690403" y="50540"/>
                </a:cubicBezTo>
                <a:cubicBezTo>
                  <a:pt x="675866" y="50540"/>
                  <a:pt x="664082" y="39204"/>
                  <a:pt x="664082" y="25221"/>
                </a:cubicBezTo>
                <a:cubicBezTo>
                  <a:pt x="664082" y="11237"/>
                  <a:pt x="675866" y="-99"/>
                  <a:pt x="690403" y="-99"/>
                </a:cubicBezTo>
                <a:cubicBezTo>
                  <a:pt x="704933" y="-106"/>
                  <a:pt x="716715" y="11220"/>
                  <a:pt x="716723" y="25196"/>
                </a:cubicBezTo>
                <a:cubicBezTo>
                  <a:pt x="716723" y="25205"/>
                  <a:pt x="716723" y="25213"/>
                  <a:pt x="716723" y="25221"/>
                </a:cubicBezTo>
                <a:close/>
                <a:moveTo>
                  <a:pt x="938435" y="25221"/>
                </a:moveTo>
                <a:cubicBezTo>
                  <a:pt x="938435" y="39204"/>
                  <a:pt x="926651" y="50540"/>
                  <a:pt x="912114" y="50540"/>
                </a:cubicBezTo>
                <a:cubicBezTo>
                  <a:pt x="897579" y="50540"/>
                  <a:pt x="885794" y="39204"/>
                  <a:pt x="885794" y="25221"/>
                </a:cubicBezTo>
                <a:cubicBezTo>
                  <a:pt x="885794" y="11237"/>
                  <a:pt x="897579" y="-99"/>
                  <a:pt x="912114" y="-99"/>
                </a:cubicBezTo>
                <a:cubicBezTo>
                  <a:pt x="926644" y="-106"/>
                  <a:pt x="938427" y="11220"/>
                  <a:pt x="938435" y="25196"/>
                </a:cubicBezTo>
                <a:cubicBezTo>
                  <a:pt x="938435" y="25205"/>
                  <a:pt x="938435" y="25213"/>
                  <a:pt x="938435" y="25221"/>
                </a:cubicBezTo>
                <a:close/>
                <a:moveTo>
                  <a:pt x="1160145" y="25221"/>
                </a:moveTo>
                <a:cubicBezTo>
                  <a:pt x="1160145" y="39204"/>
                  <a:pt x="1148361" y="50540"/>
                  <a:pt x="1133824" y="50540"/>
                </a:cubicBezTo>
                <a:cubicBezTo>
                  <a:pt x="1119288" y="50540"/>
                  <a:pt x="1107504" y="39204"/>
                  <a:pt x="1107504" y="25221"/>
                </a:cubicBezTo>
                <a:cubicBezTo>
                  <a:pt x="1107504" y="11237"/>
                  <a:pt x="1119288" y="-99"/>
                  <a:pt x="1133824" y="-99"/>
                </a:cubicBezTo>
                <a:cubicBezTo>
                  <a:pt x="1148353" y="-82"/>
                  <a:pt x="1160129" y="11244"/>
                  <a:pt x="1160145" y="25221"/>
                </a:cubicBezTo>
                <a:close/>
                <a:moveTo>
                  <a:pt x="51650" y="189433"/>
                </a:moveTo>
                <a:cubicBezTo>
                  <a:pt x="51650" y="203417"/>
                  <a:pt x="39866" y="214752"/>
                  <a:pt x="25329" y="214752"/>
                </a:cubicBezTo>
                <a:cubicBezTo>
                  <a:pt x="10793" y="214752"/>
                  <a:pt x="-991" y="203417"/>
                  <a:pt x="-991" y="189433"/>
                </a:cubicBezTo>
                <a:cubicBezTo>
                  <a:pt x="-991" y="175449"/>
                  <a:pt x="10793" y="164114"/>
                  <a:pt x="25329" y="164114"/>
                </a:cubicBezTo>
                <a:cubicBezTo>
                  <a:pt x="39860" y="164107"/>
                  <a:pt x="51642" y="175433"/>
                  <a:pt x="51650" y="189410"/>
                </a:cubicBezTo>
                <a:cubicBezTo>
                  <a:pt x="51650" y="189417"/>
                  <a:pt x="51650" y="189425"/>
                  <a:pt x="51650" y="189433"/>
                </a:cubicBezTo>
                <a:close/>
                <a:moveTo>
                  <a:pt x="273361" y="189433"/>
                </a:moveTo>
                <a:cubicBezTo>
                  <a:pt x="273361" y="203417"/>
                  <a:pt x="261577" y="214752"/>
                  <a:pt x="247041" y="214752"/>
                </a:cubicBezTo>
                <a:cubicBezTo>
                  <a:pt x="232505" y="214752"/>
                  <a:pt x="220720" y="203417"/>
                  <a:pt x="220720" y="189433"/>
                </a:cubicBezTo>
                <a:cubicBezTo>
                  <a:pt x="220720" y="175449"/>
                  <a:pt x="232505" y="164114"/>
                  <a:pt x="247041" y="164114"/>
                </a:cubicBezTo>
                <a:cubicBezTo>
                  <a:pt x="261569" y="164130"/>
                  <a:pt x="273345" y="175456"/>
                  <a:pt x="273361" y="189433"/>
                </a:cubicBezTo>
                <a:close/>
                <a:moveTo>
                  <a:pt x="495012" y="189433"/>
                </a:moveTo>
                <a:cubicBezTo>
                  <a:pt x="495012" y="203417"/>
                  <a:pt x="483227" y="214752"/>
                  <a:pt x="468691" y="214752"/>
                </a:cubicBezTo>
                <a:cubicBezTo>
                  <a:pt x="454155" y="214752"/>
                  <a:pt x="442371" y="203417"/>
                  <a:pt x="442371" y="189433"/>
                </a:cubicBezTo>
                <a:cubicBezTo>
                  <a:pt x="442371" y="175449"/>
                  <a:pt x="454155" y="164114"/>
                  <a:pt x="468691" y="164114"/>
                </a:cubicBezTo>
                <a:cubicBezTo>
                  <a:pt x="483220" y="164107"/>
                  <a:pt x="495003" y="175433"/>
                  <a:pt x="495012" y="189410"/>
                </a:cubicBezTo>
                <a:cubicBezTo>
                  <a:pt x="495012" y="189417"/>
                  <a:pt x="495012" y="189425"/>
                  <a:pt x="495012" y="189433"/>
                </a:cubicBezTo>
                <a:close/>
                <a:moveTo>
                  <a:pt x="716723" y="189433"/>
                </a:moveTo>
                <a:cubicBezTo>
                  <a:pt x="716723" y="203417"/>
                  <a:pt x="704939" y="214752"/>
                  <a:pt x="690403" y="214752"/>
                </a:cubicBezTo>
                <a:cubicBezTo>
                  <a:pt x="675866" y="214752"/>
                  <a:pt x="664082" y="203417"/>
                  <a:pt x="664082" y="189433"/>
                </a:cubicBezTo>
                <a:cubicBezTo>
                  <a:pt x="664082" y="175449"/>
                  <a:pt x="675866" y="164114"/>
                  <a:pt x="690403" y="164114"/>
                </a:cubicBezTo>
                <a:cubicBezTo>
                  <a:pt x="704933" y="164107"/>
                  <a:pt x="716715" y="175433"/>
                  <a:pt x="716723" y="189410"/>
                </a:cubicBezTo>
                <a:cubicBezTo>
                  <a:pt x="716723" y="189417"/>
                  <a:pt x="716723" y="189425"/>
                  <a:pt x="716723" y="189433"/>
                </a:cubicBezTo>
                <a:close/>
                <a:moveTo>
                  <a:pt x="938435" y="189433"/>
                </a:moveTo>
                <a:cubicBezTo>
                  <a:pt x="938435" y="203417"/>
                  <a:pt x="926651" y="214752"/>
                  <a:pt x="912114" y="214752"/>
                </a:cubicBezTo>
                <a:cubicBezTo>
                  <a:pt x="897579" y="214752"/>
                  <a:pt x="885794" y="203417"/>
                  <a:pt x="885794" y="189433"/>
                </a:cubicBezTo>
                <a:cubicBezTo>
                  <a:pt x="885794" y="175449"/>
                  <a:pt x="897579" y="164114"/>
                  <a:pt x="912114" y="164114"/>
                </a:cubicBezTo>
                <a:cubicBezTo>
                  <a:pt x="926644" y="164107"/>
                  <a:pt x="938427" y="175433"/>
                  <a:pt x="938435" y="189410"/>
                </a:cubicBezTo>
                <a:cubicBezTo>
                  <a:pt x="938435" y="189417"/>
                  <a:pt x="938435" y="189425"/>
                  <a:pt x="938435" y="189433"/>
                </a:cubicBezTo>
                <a:close/>
                <a:moveTo>
                  <a:pt x="1160145" y="189433"/>
                </a:moveTo>
                <a:cubicBezTo>
                  <a:pt x="1160145" y="203417"/>
                  <a:pt x="1148361" y="214752"/>
                  <a:pt x="1133824" y="214752"/>
                </a:cubicBezTo>
                <a:cubicBezTo>
                  <a:pt x="1119288" y="214752"/>
                  <a:pt x="1107504" y="203417"/>
                  <a:pt x="1107504" y="189433"/>
                </a:cubicBezTo>
                <a:cubicBezTo>
                  <a:pt x="1107504" y="175449"/>
                  <a:pt x="1119288" y="164114"/>
                  <a:pt x="1133824" y="164114"/>
                </a:cubicBezTo>
                <a:cubicBezTo>
                  <a:pt x="1148353" y="164130"/>
                  <a:pt x="1160129" y="175456"/>
                  <a:pt x="1160145" y="189433"/>
                </a:cubicBezTo>
                <a:close/>
                <a:moveTo>
                  <a:pt x="51650" y="353646"/>
                </a:moveTo>
                <a:cubicBezTo>
                  <a:pt x="51650" y="367629"/>
                  <a:pt x="39866" y="378965"/>
                  <a:pt x="25329" y="378965"/>
                </a:cubicBezTo>
                <a:cubicBezTo>
                  <a:pt x="10793" y="378965"/>
                  <a:pt x="-991" y="367629"/>
                  <a:pt x="-991" y="353646"/>
                </a:cubicBezTo>
                <a:cubicBezTo>
                  <a:pt x="-991" y="339662"/>
                  <a:pt x="10793" y="328326"/>
                  <a:pt x="25329" y="328326"/>
                </a:cubicBezTo>
                <a:cubicBezTo>
                  <a:pt x="39860" y="328319"/>
                  <a:pt x="51642" y="339644"/>
                  <a:pt x="51650" y="353621"/>
                </a:cubicBezTo>
                <a:cubicBezTo>
                  <a:pt x="51650" y="353629"/>
                  <a:pt x="51650" y="353638"/>
                  <a:pt x="51650" y="353646"/>
                </a:cubicBezTo>
                <a:close/>
                <a:moveTo>
                  <a:pt x="273361" y="353646"/>
                </a:moveTo>
                <a:cubicBezTo>
                  <a:pt x="273361" y="367629"/>
                  <a:pt x="261577" y="378965"/>
                  <a:pt x="247041" y="378965"/>
                </a:cubicBezTo>
                <a:cubicBezTo>
                  <a:pt x="232505" y="378965"/>
                  <a:pt x="220720" y="367629"/>
                  <a:pt x="220720" y="353646"/>
                </a:cubicBezTo>
                <a:cubicBezTo>
                  <a:pt x="220720" y="339662"/>
                  <a:pt x="232505" y="328326"/>
                  <a:pt x="247041" y="328326"/>
                </a:cubicBezTo>
                <a:cubicBezTo>
                  <a:pt x="261569" y="328343"/>
                  <a:pt x="273345" y="339669"/>
                  <a:pt x="273361" y="353646"/>
                </a:cubicBezTo>
                <a:close/>
                <a:moveTo>
                  <a:pt x="495012" y="353646"/>
                </a:moveTo>
                <a:cubicBezTo>
                  <a:pt x="495012" y="367629"/>
                  <a:pt x="483227" y="378965"/>
                  <a:pt x="468691" y="378965"/>
                </a:cubicBezTo>
                <a:cubicBezTo>
                  <a:pt x="454155" y="378965"/>
                  <a:pt x="442371" y="367629"/>
                  <a:pt x="442371" y="353646"/>
                </a:cubicBezTo>
                <a:cubicBezTo>
                  <a:pt x="442371" y="339662"/>
                  <a:pt x="454155" y="328326"/>
                  <a:pt x="468691" y="328326"/>
                </a:cubicBezTo>
                <a:cubicBezTo>
                  <a:pt x="483220" y="328319"/>
                  <a:pt x="495003" y="339644"/>
                  <a:pt x="495012" y="353621"/>
                </a:cubicBezTo>
                <a:cubicBezTo>
                  <a:pt x="495012" y="353629"/>
                  <a:pt x="495012" y="353638"/>
                  <a:pt x="495012" y="353646"/>
                </a:cubicBezTo>
                <a:close/>
                <a:moveTo>
                  <a:pt x="716723" y="353646"/>
                </a:moveTo>
                <a:cubicBezTo>
                  <a:pt x="716723" y="367629"/>
                  <a:pt x="704939" y="378965"/>
                  <a:pt x="690403" y="378965"/>
                </a:cubicBezTo>
                <a:cubicBezTo>
                  <a:pt x="675866" y="378965"/>
                  <a:pt x="664082" y="367629"/>
                  <a:pt x="664082" y="353646"/>
                </a:cubicBezTo>
                <a:cubicBezTo>
                  <a:pt x="664082" y="339662"/>
                  <a:pt x="675866" y="328326"/>
                  <a:pt x="690403" y="328326"/>
                </a:cubicBezTo>
                <a:cubicBezTo>
                  <a:pt x="704933" y="328319"/>
                  <a:pt x="716715" y="339644"/>
                  <a:pt x="716723" y="353621"/>
                </a:cubicBezTo>
                <a:cubicBezTo>
                  <a:pt x="716723" y="353629"/>
                  <a:pt x="716723" y="353638"/>
                  <a:pt x="716723" y="353646"/>
                </a:cubicBezTo>
                <a:close/>
                <a:moveTo>
                  <a:pt x="938435" y="353646"/>
                </a:moveTo>
                <a:cubicBezTo>
                  <a:pt x="938435" y="367629"/>
                  <a:pt x="926651" y="378965"/>
                  <a:pt x="912114" y="378965"/>
                </a:cubicBezTo>
                <a:cubicBezTo>
                  <a:pt x="897579" y="378965"/>
                  <a:pt x="885794" y="367629"/>
                  <a:pt x="885794" y="353646"/>
                </a:cubicBezTo>
                <a:cubicBezTo>
                  <a:pt x="885794" y="339662"/>
                  <a:pt x="897579" y="328326"/>
                  <a:pt x="912114" y="328326"/>
                </a:cubicBezTo>
                <a:cubicBezTo>
                  <a:pt x="926644" y="328319"/>
                  <a:pt x="938427" y="339644"/>
                  <a:pt x="938435" y="353621"/>
                </a:cubicBezTo>
                <a:cubicBezTo>
                  <a:pt x="938435" y="353629"/>
                  <a:pt x="938435" y="353638"/>
                  <a:pt x="938435" y="353646"/>
                </a:cubicBezTo>
                <a:close/>
                <a:moveTo>
                  <a:pt x="1160145" y="353646"/>
                </a:moveTo>
                <a:cubicBezTo>
                  <a:pt x="1160145" y="367629"/>
                  <a:pt x="1148361" y="378965"/>
                  <a:pt x="1133824" y="378965"/>
                </a:cubicBezTo>
                <a:cubicBezTo>
                  <a:pt x="1119288" y="378965"/>
                  <a:pt x="1107504" y="367629"/>
                  <a:pt x="1107504" y="353646"/>
                </a:cubicBezTo>
                <a:cubicBezTo>
                  <a:pt x="1107504" y="339662"/>
                  <a:pt x="1119288" y="328326"/>
                  <a:pt x="1133824" y="328326"/>
                </a:cubicBezTo>
                <a:cubicBezTo>
                  <a:pt x="1148353" y="328343"/>
                  <a:pt x="1160129" y="339669"/>
                  <a:pt x="1160145" y="353646"/>
                </a:cubicBezTo>
                <a:close/>
                <a:moveTo>
                  <a:pt x="51650" y="517858"/>
                </a:moveTo>
                <a:cubicBezTo>
                  <a:pt x="51650" y="531842"/>
                  <a:pt x="39866" y="543177"/>
                  <a:pt x="25329" y="543177"/>
                </a:cubicBezTo>
                <a:cubicBezTo>
                  <a:pt x="10793" y="543177"/>
                  <a:pt x="-991" y="531842"/>
                  <a:pt x="-991" y="517858"/>
                </a:cubicBezTo>
                <a:cubicBezTo>
                  <a:pt x="-991" y="503875"/>
                  <a:pt x="10793" y="492539"/>
                  <a:pt x="25329" y="492539"/>
                </a:cubicBezTo>
                <a:cubicBezTo>
                  <a:pt x="39860" y="492532"/>
                  <a:pt x="51642" y="503857"/>
                  <a:pt x="51650" y="517834"/>
                </a:cubicBezTo>
                <a:cubicBezTo>
                  <a:pt x="51650" y="517842"/>
                  <a:pt x="51650" y="517850"/>
                  <a:pt x="51650" y="517858"/>
                </a:cubicBezTo>
                <a:close/>
                <a:moveTo>
                  <a:pt x="273361" y="517858"/>
                </a:moveTo>
                <a:cubicBezTo>
                  <a:pt x="273361" y="531842"/>
                  <a:pt x="261577" y="543177"/>
                  <a:pt x="247041" y="543177"/>
                </a:cubicBezTo>
                <a:cubicBezTo>
                  <a:pt x="232505" y="543177"/>
                  <a:pt x="220720" y="531842"/>
                  <a:pt x="220720" y="517858"/>
                </a:cubicBezTo>
                <a:cubicBezTo>
                  <a:pt x="220720" y="503875"/>
                  <a:pt x="232505" y="492539"/>
                  <a:pt x="247041" y="492539"/>
                </a:cubicBezTo>
                <a:cubicBezTo>
                  <a:pt x="261569" y="492555"/>
                  <a:pt x="273345" y="503881"/>
                  <a:pt x="273361" y="517858"/>
                </a:cubicBezTo>
                <a:close/>
                <a:moveTo>
                  <a:pt x="495012" y="517858"/>
                </a:moveTo>
                <a:cubicBezTo>
                  <a:pt x="495012" y="531842"/>
                  <a:pt x="483227" y="543177"/>
                  <a:pt x="468691" y="543177"/>
                </a:cubicBezTo>
                <a:cubicBezTo>
                  <a:pt x="454155" y="543177"/>
                  <a:pt x="442371" y="531842"/>
                  <a:pt x="442371" y="517858"/>
                </a:cubicBezTo>
                <a:cubicBezTo>
                  <a:pt x="442371" y="503875"/>
                  <a:pt x="454155" y="492539"/>
                  <a:pt x="468691" y="492539"/>
                </a:cubicBezTo>
                <a:cubicBezTo>
                  <a:pt x="483220" y="492532"/>
                  <a:pt x="495003" y="503857"/>
                  <a:pt x="495012" y="517834"/>
                </a:cubicBezTo>
                <a:cubicBezTo>
                  <a:pt x="495012" y="517842"/>
                  <a:pt x="495012" y="517850"/>
                  <a:pt x="495012" y="517858"/>
                </a:cubicBezTo>
                <a:close/>
                <a:moveTo>
                  <a:pt x="716723" y="517858"/>
                </a:moveTo>
                <a:cubicBezTo>
                  <a:pt x="716723" y="531842"/>
                  <a:pt x="704939" y="543177"/>
                  <a:pt x="690403" y="543177"/>
                </a:cubicBezTo>
                <a:cubicBezTo>
                  <a:pt x="675866" y="543177"/>
                  <a:pt x="664082" y="531842"/>
                  <a:pt x="664082" y="517858"/>
                </a:cubicBezTo>
                <a:cubicBezTo>
                  <a:pt x="664082" y="503875"/>
                  <a:pt x="675866" y="492539"/>
                  <a:pt x="690403" y="492539"/>
                </a:cubicBezTo>
                <a:cubicBezTo>
                  <a:pt x="704933" y="492532"/>
                  <a:pt x="716715" y="503857"/>
                  <a:pt x="716723" y="517834"/>
                </a:cubicBezTo>
                <a:cubicBezTo>
                  <a:pt x="716723" y="517842"/>
                  <a:pt x="716723" y="517850"/>
                  <a:pt x="716723" y="517858"/>
                </a:cubicBezTo>
                <a:close/>
                <a:moveTo>
                  <a:pt x="938435" y="517858"/>
                </a:moveTo>
                <a:cubicBezTo>
                  <a:pt x="938435" y="531842"/>
                  <a:pt x="926651" y="543177"/>
                  <a:pt x="912114" y="543177"/>
                </a:cubicBezTo>
                <a:cubicBezTo>
                  <a:pt x="897579" y="543177"/>
                  <a:pt x="885794" y="531842"/>
                  <a:pt x="885794" y="517858"/>
                </a:cubicBezTo>
                <a:cubicBezTo>
                  <a:pt x="885794" y="503875"/>
                  <a:pt x="897579" y="492539"/>
                  <a:pt x="912114" y="492539"/>
                </a:cubicBezTo>
                <a:cubicBezTo>
                  <a:pt x="926644" y="492532"/>
                  <a:pt x="938427" y="503857"/>
                  <a:pt x="938435" y="517834"/>
                </a:cubicBezTo>
                <a:cubicBezTo>
                  <a:pt x="938435" y="517842"/>
                  <a:pt x="938435" y="517850"/>
                  <a:pt x="938435" y="517858"/>
                </a:cubicBezTo>
                <a:close/>
                <a:moveTo>
                  <a:pt x="1160145" y="517858"/>
                </a:moveTo>
                <a:cubicBezTo>
                  <a:pt x="1160145" y="531842"/>
                  <a:pt x="1148361" y="543177"/>
                  <a:pt x="1133824" y="543177"/>
                </a:cubicBezTo>
                <a:cubicBezTo>
                  <a:pt x="1119288" y="543177"/>
                  <a:pt x="1107504" y="531842"/>
                  <a:pt x="1107504" y="517858"/>
                </a:cubicBezTo>
                <a:cubicBezTo>
                  <a:pt x="1107504" y="503875"/>
                  <a:pt x="1119288" y="492539"/>
                  <a:pt x="1133824" y="492539"/>
                </a:cubicBezTo>
                <a:cubicBezTo>
                  <a:pt x="1148353" y="492555"/>
                  <a:pt x="1160129" y="503881"/>
                  <a:pt x="1160145" y="517858"/>
                </a:cubicBezTo>
                <a:close/>
                <a:moveTo>
                  <a:pt x="51650" y="682071"/>
                </a:moveTo>
                <a:cubicBezTo>
                  <a:pt x="51650" y="696054"/>
                  <a:pt x="39866" y="707390"/>
                  <a:pt x="25329" y="707390"/>
                </a:cubicBezTo>
                <a:cubicBezTo>
                  <a:pt x="10793" y="707390"/>
                  <a:pt x="-991" y="696054"/>
                  <a:pt x="-991" y="682071"/>
                </a:cubicBezTo>
                <a:cubicBezTo>
                  <a:pt x="-991" y="668087"/>
                  <a:pt x="10793" y="656751"/>
                  <a:pt x="25329" y="656751"/>
                </a:cubicBezTo>
                <a:cubicBezTo>
                  <a:pt x="39860" y="656744"/>
                  <a:pt x="51642" y="668069"/>
                  <a:pt x="51650" y="682046"/>
                </a:cubicBezTo>
                <a:cubicBezTo>
                  <a:pt x="51650" y="682054"/>
                  <a:pt x="51650" y="682062"/>
                  <a:pt x="51650" y="682071"/>
                </a:cubicBezTo>
                <a:close/>
                <a:moveTo>
                  <a:pt x="273361" y="682071"/>
                </a:moveTo>
                <a:cubicBezTo>
                  <a:pt x="273361" y="696054"/>
                  <a:pt x="261577" y="707390"/>
                  <a:pt x="247041" y="707390"/>
                </a:cubicBezTo>
                <a:cubicBezTo>
                  <a:pt x="232505" y="707390"/>
                  <a:pt x="220720" y="696054"/>
                  <a:pt x="220720" y="682071"/>
                </a:cubicBezTo>
                <a:cubicBezTo>
                  <a:pt x="220720" y="668087"/>
                  <a:pt x="232505" y="656751"/>
                  <a:pt x="247041" y="656751"/>
                </a:cubicBezTo>
                <a:cubicBezTo>
                  <a:pt x="261569" y="656767"/>
                  <a:pt x="273345" y="668094"/>
                  <a:pt x="273361" y="682071"/>
                </a:cubicBezTo>
                <a:close/>
                <a:moveTo>
                  <a:pt x="495012" y="682071"/>
                </a:moveTo>
                <a:cubicBezTo>
                  <a:pt x="495012" y="696054"/>
                  <a:pt x="483227" y="707390"/>
                  <a:pt x="468691" y="707390"/>
                </a:cubicBezTo>
                <a:cubicBezTo>
                  <a:pt x="454155" y="707390"/>
                  <a:pt x="442371" y="696054"/>
                  <a:pt x="442371" y="682071"/>
                </a:cubicBezTo>
                <a:cubicBezTo>
                  <a:pt x="442371" y="668087"/>
                  <a:pt x="454155" y="656751"/>
                  <a:pt x="468691" y="656751"/>
                </a:cubicBezTo>
                <a:cubicBezTo>
                  <a:pt x="483220" y="656744"/>
                  <a:pt x="495003" y="668069"/>
                  <a:pt x="495012" y="682046"/>
                </a:cubicBezTo>
                <a:cubicBezTo>
                  <a:pt x="495012" y="682054"/>
                  <a:pt x="495012" y="682062"/>
                  <a:pt x="495012" y="682071"/>
                </a:cubicBezTo>
                <a:close/>
                <a:moveTo>
                  <a:pt x="716723" y="682071"/>
                </a:moveTo>
                <a:cubicBezTo>
                  <a:pt x="716723" y="696054"/>
                  <a:pt x="704939" y="707390"/>
                  <a:pt x="690403" y="707390"/>
                </a:cubicBezTo>
                <a:cubicBezTo>
                  <a:pt x="675866" y="707390"/>
                  <a:pt x="664082" y="696054"/>
                  <a:pt x="664082" y="682071"/>
                </a:cubicBezTo>
                <a:cubicBezTo>
                  <a:pt x="664082" y="668087"/>
                  <a:pt x="675866" y="656751"/>
                  <a:pt x="690403" y="656751"/>
                </a:cubicBezTo>
                <a:cubicBezTo>
                  <a:pt x="704933" y="656744"/>
                  <a:pt x="716715" y="668069"/>
                  <a:pt x="716723" y="682046"/>
                </a:cubicBezTo>
                <a:cubicBezTo>
                  <a:pt x="716723" y="682054"/>
                  <a:pt x="716723" y="682062"/>
                  <a:pt x="716723" y="682071"/>
                </a:cubicBezTo>
                <a:close/>
                <a:moveTo>
                  <a:pt x="938435" y="682071"/>
                </a:moveTo>
                <a:cubicBezTo>
                  <a:pt x="938435" y="696054"/>
                  <a:pt x="926651" y="707390"/>
                  <a:pt x="912114" y="707390"/>
                </a:cubicBezTo>
                <a:cubicBezTo>
                  <a:pt x="897579" y="707390"/>
                  <a:pt x="885794" y="696054"/>
                  <a:pt x="885794" y="682071"/>
                </a:cubicBezTo>
                <a:cubicBezTo>
                  <a:pt x="885794" y="668087"/>
                  <a:pt x="897579" y="656751"/>
                  <a:pt x="912114" y="656751"/>
                </a:cubicBezTo>
                <a:cubicBezTo>
                  <a:pt x="926644" y="656744"/>
                  <a:pt x="938427" y="668069"/>
                  <a:pt x="938435" y="682046"/>
                </a:cubicBezTo>
                <a:cubicBezTo>
                  <a:pt x="938435" y="682054"/>
                  <a:pt x="938435" y="682062"/>
                  <a:pt x="938435" y="682071"/>
                </a:cubicBezTo>
                <a:close/>
                <a:moveTo>
                  <a:pt x="1160145" y="682071"/>
                </a:moveTo>
                <a:cubicBezTo>
                  <a:pt x="1160145" y="696054"/>
                  <a:pt x="1148361" y="707390"/>
                  <a:pt x="1133824" y="707390"/>
                </a:cubicBezTo>
                <a:cubicBezTo>
                  <a:pt x="1119288" y="707390"/>
                  <a:pt x="1107504" y="696054"/>
                  <a:pt x="1107504" y="682071"/>
                </a:cubicBezTo>
                <a:cubicBezTo>
                  <a:pt x="1107504" y="668087"/>
                  <a:pt x="1119288" y="656751"/>
                  <a:pt x="1133824" y="656751"/>
                </a:cubicBezTo>
                <a:cubicBezTo>
                  <a:pt x="1148353" y="656767"/>
                  <a:pt x="1160129" y="668094"/>
                  <a:pt x="1160145" y="682071"/>
                </a:cubicBezTo>
                <a:close/>
              </a:path>
            </a:pathLst>
          </a:custGeom>
          <a:solidFill>
            <a:srgbClr val="1E46EB"/>
          </a:solidFill>
          <a:ln/>
        </p:spPr>
      </p:sp>
      <p:sp>
        <p:nvSpPr>
          <p:cNvPr id="6" name="Text 1"/>
          <p:cNvSpPr/>
          <p:nvPr/>
        </p:nvSpPr>
        <p:spPr>
          <a:xfrm>
            <a:off x="10201275" y="669925"/>
            <a:ext cx="1160145" cy="70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95630" y="575945"/>
            <a:ext cx="947483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教师与AI现场对话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82930" y="1668145"/>
            <a:ext cx="1055497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现场演示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95630" y="2186940"/>
            <a:ext cx="10868025" cy="1170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教师通过与语音助手的现场对话，展示了语音识别的便捷性和准确性。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566920" y="3970020"/>
            <a:ext cx="63756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学生观察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592320" y="4382135"/>
            <a:ext cx="637540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学生观察语音助手如何理解指令并做出回应，激发了对语音识别的兴趣。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5490" y="147510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745490" y="147510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9:01-d2v6sjdnfo2stf9dkd10.jpg">    </p:cNvPr>
          <p:cNvPicPr>
            <a:picLocks noChangeAspect="1"/>
          </p:cNvPicPr>
          <p:nvPr/>
        </p:nvPicPr>
        <p:blipFill>
          <a:blip r:embed="rId3"/>
          <a:srcRect l="0" r="0" t="5684" b="5684"/>
          <a:stretch/>
        </p:blipFill>
        <p:spPr>
          <a:xfrm>
            <a:off x="745490" y="3977005"/>
            <a:ext cx="3524885" cy="234315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8035290" y="147510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7" name="Text 3"/>
          <p:cNvSpPr/>
          <p:nvPr/>
        </p:nvSpPr>
        <p:spPr>
          <a:xfrm>
            <a:off x="8035290" y="147510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2" descr="https://kimi-img.moonshot.cn/pub/slides/slides_tmpl/image/25-09-08-13:49:01-d2v6sjdnfo2stf9dkd2g.jpg">    </p:cNvPr>
          <p:cNvPicPr>
            <a:picLocks noChangeAspect="1"/>
          </p:cNvPicPr>
          <p:nvPr/>
        </p:nvPicPr>
        <p:blipFill>
          <a:blip r:embed="rId4"/>
          <a:srcRect l="0" r="0" t="16763" b="16763"/>
          <a:stretch/>
        </p:blipFill>
        <p:spPr>
          <a:xfrm>
            <a:off x="8035290" y="3977005"/>
            <a:ext cx="3524885" cy="234315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390390" y="3907155"/>
            <a:ext cx="3524250" cy="2437765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10" name="Text 5"/>
          <p:cNvSpPr/>
          <p:nvPr/>
        </p:nvSpPr>
        <p:spPr>
          <a:xfrm>
            <a:off x="4390390" y="3907155"/>
            <a:ext cx="3524250" cy="2437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3" descr="https://kimi-img.moonshot.cn/pub/slides/slides_tmpl/image/25-09-08-13:49:01-d2v6sjdnfo2stf9dkd3g.jpg">    </p:cNvPr>
          <p:cNvPicPr>
            <a:picLocks noChangeAspect="1"/>
          </p:cNvPicPr>
          <p:nvPr/>
        </p:nvPicPr>
        <p:blipFill>
          <a:blip r:embed="rId5"/>
          <a:srcRect l="0" r="0" t="16763" b="16763"/>
          <a:stretch/>
        </p:blipFill>
        <p:spPr>
          <a:xfrm>
            <a:off x="4390390" y="1475105"/>
            <a:ext cx="3524885" cy="23431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波形图观察任务</a:t>
            </a:r>
            <a:endParaRPr lang="en-US" sz="1600" dirty="0"/>
          </a:p>
        </p:txBody>
      </p:sp>
      <p:pic>
        <p:nvPicPr>
          <p:cNvPr id="13" name="Image 4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6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005" y="1602740"/>
            <a:ext cx="3219450" cy="353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波形图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929005" y="2094230"/>
            <a:ext cx="3140710" cy="16522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学生观察说话时的波形图，了解声音的幅度和频率变化。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202930" y="1648460"/>
            <a:ext cx="314134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声音与波形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194675" y="2105660"/>
            <a:ext cx="3220085" cy="1640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通过波形图，学生可以直观地看到声音的高低和强弱变化。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4542790" y="4080510"/>
            <a:ext cx="314133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记录与分析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4542790" y="4512945"/>
            <a:ext cx="3219450" cy="17964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学生记录不同声音下的波形图，分析声音与波形之间的关系。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3"/>
          <a:srcRect l="-1796" r="-1993" t="-1952" b="873"/>
          <a:stretch/>
        </p:blipFill>
        <p:spPr>
          <a:xfrm rot="16200000">
            <a:off x="1259840" y="1196975"/>
            <a:ext cx="3970020" cy="52939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角色扮演AI助手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8-13:48:56-d2v6si5nfo2stf9dkcu0.png">    </p:cNvPr>
          <p:cNvPicPr>
            <a:picLocks noChangeAspect="1"/>
          </p:cNvPicPr>
          <p:nvPr/>
        </p:nvPicPr>
        <p:blipFill>
          <a:blip r:embed="rId5"/>
          <a:srcRect l="-1796" r="-1993" t="-1952" b="873"/>
          <a:stretch/>
        </p:blipFill>
        <p:spPr>
          <a:xfrm rot="16200000">
            <a:off x="6837680" y="1196975"/>
            <a:ext cx="3970020" cy="529399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07135" y="2491105"/>
            <a:ext cx="422211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游戏规则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205230" y="2967355"/>
            <a:ext cx="422402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学生分组进行角色扮演游戏，一人扮演AI助手，另一人发出语音指令。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784975" y="2491105"/>
            <a:ext cx="422211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体验与讨论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783070" y="2967355"/>
            <a:ext cx="4224020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通过角色扮演，学生体验了语音识别的难点，并讨论了机器如何处理语音指令。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31240" y="1827530"/>
            <a:ext cx="19050" cy="4343400"/>
          </a:xfrm>
          <a:prstGeom prst="line">
            <a:avLst/>
          </a:prstGeom>
          <a:noFill/>
          <a:ln w="12700">
            <a:solidFill>
              <a:srgbClr val="404040"/>
            </a:solidFill>
            <a:prstDash val="dash"/>
            <a:headEnd type="none"/>
            <a:tailEnd type="none"/>
          </a:ln>
        </p:spPr>
      </p:sp>
      <p:pic>
        <p:nvPicPr>
          <p:cNvPr id="4" name="Image 1" descr="https://kimi-img.moonshot.cn/pub/slides/slides_tmpl/image/25-09-08-13:49:01-d2v6sjdnfo2stf9dkd1g.jpg">    </p:cNvPr>
          <p:cNvPicPr>
            <a:picLocks noChangeAspect="1"/>
          </p:cNvPicPr>
          <p:nvPr/>
        </p:nvPicPr>
        <p:blipFill>
          <a:blip r:embed="rId3"/>
          <a:srcRect l="15293" r="34901" t="0" b="0"/>
          <a:stretch/>
        </p:blipFill>
        <p:spPr>
          <a:xfrm>
            <a:off x="7637145" y="0"/>
            <a:ext cx="4554855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897890" y="156083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6" name="Text 2"/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897890" y="3202305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8" name="Text 4"/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897890" y="484378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10" name="Text 6"/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语音识别实测站</a:t>
            </a:r>
            <a:endParaRPr lang="en-US" sz="1600" dirty="0"/>
          </a:p>
        </p:txBody>
      </p:sp>
      <p:pic>
        <p:nvPicPr>
          <p:cNvPr id="12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96670" y="1524635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实测任务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296670" y="1859915"/>
            <a:ext cx="5775960" cy="577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学生使用平板上的语音识别工具，测试不同环境下的识别准确率。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96670" y="3166110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记录结果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296670" y="3501390"/>
            <a:ext cx="5775960" cy="795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学生记录不同环境下的识别结果，分析影响识别准确率的因素。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296670" y="4807585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讨论与改进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296670" y="5142865"/>
            <a:ext cx="5775960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学生讨论如何改进语音识别的准确率，提出了增加样本和优化算法等建议。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70700" y="4445"/>
            <a:ext cx="5321300" cy="6854190"/>
          </a:xfrm>
          <a:custGeom>
            <a:avLst/>
            <a:gdLst/>
            <a:ahLst/>
            <a:cxnLst/>
            <a:rect l="l" t="t" r="r" b="b"/>
            <a:pathLst>
              <a:path w="5321300" h="6854190">
                <a:moveTo>
                  <a:pt x="853585" y="0"/>
                </a:moveTo>
                <a:lnTo>
                  <a:pt x="5321300" y="0"/>
                </a:lnTo>
                <a:lnTo>
                  <a:pt x="5321300" y="6854190"/>
                </a:lnTo>
                <a:lnTo>
                  <a:pt x="916820" y="6854190"/>
                </a:lnTo>
                <a:lnTo>
                  <a:pt x="813147" y="6679520"/>
                </a:lnTo>
                <a:cubicBezTo>
                  <a:pt x="305157" y="5781193"/>
                  <a:pt x="0" y="4629518"/>
                  <a:pt x="0" y="3373826"/>
                </a:cubicBezTo>
                <a:cubicBezTo>
                  <a:pt x="0" y="2118134"/>
                  <a:pt x="305157" y="966458"/>
                  <a:pt x="813146" y="68131"/>
                </a:cubicBezTo>
                <a:close/>
              </a:path>
            </a:pathLst>
          </a:custGeom>
          <a:solidFill>
            <a:srgbClr val="1E7FFF"/>
          </a:solidFill>
          <a:ln/>
        </p:spPr>
      </p:sp>
      <p:sp>
        <p:nvSpPr>
          <p:cNvPr id="4" name="Text 1"/>
          <p:cNvSpPr/>
          <p:nvPr/>
        </p:nvSpPr>
        <p:spPr>
          <a:xfrm>
            <a:off x="6870700" y="4445"/>
            <a:ext cx="5321300" cy="6854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6005" y="1828800"/>
            <a:ext cx="10176510" cy="39433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6005" y="1828800"/>
            <a:ext cx="10176510" cy="3943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144578" y="2144395"/>
            <a:ext cx="0" cy="3312160"/>
          </a:xfrm>
          <a:prstGeom prst="straightConnector1">
            <a:avLst/>
          </a:prstGeom>
          <a:noFill/>
          <a:ln w="12700">
            <a:solidFill>
              <a:srgbClr val="1199FB"/>
            </a:solidFill>
            <a:prstDash val="dash"/>
            <a:headEnd type="none"/>
            <a:tailEnd type="none"/>
          </a:ln>
        </p:spPr>
      </p:sp>
      <p:sp>
        <p:nvSpPr>
          <p:cNvPr id="8" name="Text 5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Scratch让声音开船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330835" y="5154295"/>
            <a:ext cx="1384935" cy="126174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4"/>
          <a:srcRect l="0" r="0" t="3182" b="3182"/>
          <a:stretch/>
        </p:blipFill>
        <p:spPr>
          <a:xfrm rot="5700000">
            <a:off x="9850755" y="992505"/>
            <a:ext cx="1384935" cy="1261745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5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09078" y="2271395"/>
            <a:ext cx="428561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Scratch编程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509078" y="2775585"/>
            <a:ext cx="4284228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学生使用Scratch的语音识别扩展，编写程序让角色根据语音指令移动。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494463" y="2271395"/>
            <a:ext cx="428561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创意体验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6494463" y="2775585"/>
            <a:ext cx="4284228" cy="2306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通过编程实践，学生体验了语音控制程序的乐趣，并激发了创意。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30390" y="4857115"/>
            <a:ext cx="4373245" cy="91821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4" name="Text 1"/>
          <p:cNvSpPr/>
          <p:nvPr/>
        </p:nvSpPr>
        <p:spPr>
          <a:xfrm>
            <a:off x="6930390" y="4857115"/>
            <a:ext cx="4373245" cy="918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05" y="4182745"/>
            <a:ext cx="5097780" cy="149669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405" y="2146935"/>
            <a:ext cx="5097780" cy="147955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936625" y="644525"/>
            <a:ext cx="2698115" cy="1108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936625" y="644525"/>
            <a:ext cx="2698115" cy="11080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2857500" y="1018540"/>
            <a:ext cx="288480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2325688" y="2418080"/>
            <a:ext cx="66040" cy="956945"/>
          </a:xfrm>
          <a:prstGeom prst="roundRect">
            <a:avLst>
              <a:gd name="adj" fmla="val 50000"/>
            </a:avLst>
          </a:prstGeom>
          <a:solidFill>
            <a:srgbClr val="197DFA"/>
          </a:solidFill>
          <a:ln/>
        </p:spPr>
      </p:sp>
      <p:sp>
        <p:nvSpPr>
          <p:cNvPr id="11" name="Text 6"/>
          <p:cNvSpPr/>
          <p:nvPr/>
        </p:nvSpPr>
        <p:spPr>
          <a:xfrm>
            <a:off x="2325688" y="2418080"/>
            <a:ext cx="66040" cy="956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76948" y="2418080"/>
            <a:ext cx="998855" cy="998855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2325688" y="4493895"/>
            <a:ext cx="66040" cy="956945"/>
          </a:xfrm>
          <a:prstGeom prst="roundRect">
            <a:avLst>
              <a:gd name="adj" fmla="val 50000"/>
            </a:avLst>
          </a:prstGeom>
          <a:solidFill>
            <a:srgbClr val="197DFA"/>
          </a:solidFill>
          <a:ln/>
        </p:spPr>
      </p:sp>
      <p:sp>
        <p:nvSpPr>
          <p:cNvPr id="14" name="Text 8"/>
          <p:cNvSpPr/>
          <p:nvPr/>
        </p:nvSpPr>
        <p:spPr>
          <a:xfrm>
            <a:off x="2325688" y="4493895"/>
            <a:ext cx="66040" cy="956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76948" y="4441190"/>
            <a:ext cx="998855" cy="998855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7"/>
          <a:srcRect l="0" r="0" t="3182" b="3182"/>
          <a:stretch/>
        </p:blipFill>
        <p:spPr>
          <a:xfrm rot="3660000">
            <a:off x="10029190" y="801370"/>
            <a:ext cx="1117600" cy="1017905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9-08-13:48:49-d2v6sgdnfo2stf9dkcn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1330" y="2150110"/>
            <a:ext cx="4620895" cy="352361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087120" y="2617470"/>
            <a:ext cx="778510" cy="6686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2416810" y="2385060"/>
            <a:ext cx="3973830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课堂声动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1041083" y="4629150"/>
            <a:ext cx="870585" cy="6686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2416810" y="4460875"/>
            <a:ext cx="3973830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展望回声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展望回声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0g.png">    </p:cNvPr>
          <p:cNvPicPr>
            <a:picLocks noChangeAspect="1"/>
          </p:cNvPicPr>
          <p:nvPr/>
        </p:nvPicPr>
        <p:blipFill>
          <a:blip r:embed="rId3"/>
          <a:srcRect l="0" r="0" t="9" b="9"/>
          <a:stretch/>
        </p:blipFill>
        <p:spPr>
          <a:xfrm>
            <a:off x="15240" y="1923415"/>
            <a:ext cx="3718560" cy="37185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4"/>
          <a:srcRect l="0" r="0" t="34" b="34"/>
          <a:stretch/>
        </p:blipFill>
        <p:spPr>
          <a:xfrm>
            <a:off x="3575050" y="1646555"/>
            <a:ext cx="941070" cy="941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34" b="34"/>
          <a:stretch/>
        </p:blipFill>
        <p:spPr>
          <a:xfrm>
            <a:off x="4064000" y="3241675"/>
            <a:ext cx="941070" cy="9410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6"/>
          <a:srcRect l="0" r="0" t="34" b="34"/>
          <a:stretch/>
        </p:blipFill>
        <p:spPr>
          <a:xfrm>
            <a:off x="3552190" y="5015230"/>
            <a:ext cx="941070" cy="94107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语音便利三场景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2-d2v6sjlnfo2stf9dkd4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" y="2042160"/>
            <a:ext cx="3340735" cy="348107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626168" y="182530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4516120" y="16389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驾驶安全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4516120" y="2012315"/>
            <a:ext cx="6848475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语音识别技术在驾驶场景中提供了便利，用户可以语音控制导航和音乐播放。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4115118" y="3420428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005070" y="33280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居家无障碍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5005070" y="3701415"/>
            <a:ext cx="679577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智能音箱为视障人士提供了无障碍的家居体验，通过语音指令可以控制各种设备。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3603308" y="5193983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4516120" y="5017135"/>
            <a:ext cx="665162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教育互动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4516120" y="5390515"/>
            <a:ext cx="697865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语音识别技术在教育领域也有广泛应用，可以实现与学生的互动教学。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20.png">    </p:cNvPr>
          <p:cNvPicPr>
            <a:picLocks noChangeAspect="1"/>
          </p:cNvPicPr>
          <p:nvPr/>
        </p:nvPicPr>
        <p:blipFill>
          <a:blip r:embed="rId3"/>
          <a:srcRect l="-1043" r="-756" t="-4672" b="-6227"/>
          <a:stretch/>
        </p:blipFill>
        <p:spPr>
          <a:xfrm>
            <a:off x="3660775" y="1392555"/>
            <a:ext cx="8117840" cy="17843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9:01-d2v6sjdnfo2stf9dkd30.png">    </p:cNvPr>
          <p:cNvPicPr>
            <a:picLocks noChangeAspect="1"/>
          </p:cNvPicPr>
          <p:nvPr/>
        </p:nvPicPr>
        <p:blipFill>
          <a:blip r:embed="rId4"/>
          <a:srcRect l="0" r="0" t="1464" b="1464"/>
          <a:stretch/>
        </p:blipFill>
        <p:spPr>
          <a:xfrm>
            <a:off x="937895" y="4836160"/>
            <a:ext cx="10757535" cy="15297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9:03-d2v6sjtnfo2stf9dkd60.jpg">    </p:cNvPr>
          <p:cNvPicPr>
            <a:picLocks noChangeAspect="1"/>
          </p:cNvPicPr>
          <p:nvPr/>
        </p:nvPicPr>
        <p:blipFill>
          <a:blip r:embed="rId5"/>
          <a:srcRect l="9605" r="38989" t="15082" b="1891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未来还能怎么聊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5700000">
            <a:off x="9712325" y="673100"/>
            <a:ext cx="1264285" cy="115189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1-d2v6sjdnfo2stf9dkd20.png">    </p:cNvPr>
          <p:cNvPicPr>
            <a:picLocks noChangeAspect="1"/>
          </p:cNvPicPr>
          <p:nvPr/>
        </p:nvPicPr>
        <p:blipFill>
          <a:blip r:embed="rId8"/>
          <a:srcRect l="-1043" r="-756" t="-4672" b="-6227"/>
          <a:stretch/>
        </p:blipFill>
        <p:spPr>
          <a:xfrm>
            <a:off x="3649345" y="3034030"/>
            <a:ext cx="8117840" cy="178435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933190" y="1644015"/>
            <a:ext cx="71501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实时翻译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3944794" y="1960245"/>
            <a:ext cx="715010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未来语音识别技术可以实现实时翻译，打破语言障碍。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3921760" y="3285490"/>
            <a:ext cx="71501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声纹支付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3933364" y="3601720"/>
            <a:ext cx="715010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声纹支付技术可以让用户通过语音完成支付，更加便捷安全。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1249763" y="5086985"/>
            <a:ext cx="93986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情感陪护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1249763" y="5460365"/>
            <a:ext cx="9985424" cy="6502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语音助手可以提供情感陪护，陪伴孤独的人聊天解闷。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38804" r="38804" t="0" b="0"/>
          <a:stretch/>
        </p:blipFill>
        <p:spPr>
          <a:xfrm>
            <a:off x="8196580" y="1719580"/>
            <a:ext cx="3224530" cy="44380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rcRect l="38804" r="38804" t="0" b="0"/>
          <a:stretch/>
        </p:blipFill>
        <p:spPr>
          <a:xfrm>
            <a:off x="4498340" y="1719580"/>
            <a:ext cx="3224530" cy="44380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rcRect l="38804" r="38804" t="0" b="0"/>
          <a:stretch/>
        </p:blipFill>
        <p:spPr>
          <a:xfrm>
            <a:off x="847090" y="1719580"/>
            <a:ext cx="3224530" cy="443801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9987895" y="452628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595630" y="575945"/>
            <a:ext cx="8434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三句话复述收获</a:t>
            </a:r>
            <a:endParaRPr lang="en-US" sz="1600" dirty="0"/>
          </a:p>
        </p:txBody>
      </p:sp>
      <p:pic>
        <p:nvPicPr>
          <p:cNvPr id="8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3660000">
            <a:off x="10095865" y="591820"/>
            <a:ext cx="1384935" cy="126174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12071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声音数字化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2071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声音可以通过采样转化为数字信号，计算机可以处理这些信号。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89648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语音识别流程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489648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语音识别包括声音采集、特征提取和文字输出三个步骤。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5858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技术挑战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85858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语音识别面临方言、噪音等挑战，需要更多的数据和优化。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9:04-d2v6sk5nfo2stf9dkd90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1277620"/>
            <a:ext cx="4873625" cy="27997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65505" y="817245"/>
            <a:ext cx="471678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WATCHING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793615" y="3817620"/>
            <a:ext cx="1160145" cy="638810"/>
          </a:xfrm>
          <a:custGeom>
            <a:avLst/>
            <a:gdLst/>
            <a:ahLst/>
            <a:cxnLst/>
            <a:rect l="l" t="t" r="r" b="b"/>
            <a:pathLst>
              <a:path w="1160145" h="638810">
                <a:moveTo>
                  <a:pt x="51650" y="22775"/>
                </a:moveTo>
                <a:cubicBezTo>
                  <a:pt x="51650" y="35403"/>
                  <a:pt x="39866" y="45640"/>
                  <a:pt x="25329" y="45640"/>
                </a:cubicBezTo>
                <a:cubicBezTo>
                  <a:pt x="10793" y="45640"/>
                  <a:pt x="-991" y="35403"/>
                  <a:pt x="-991" y="22775"/>
                </a:cubicBezTo>
                <a:cubicBezTo>
                  <a:pt x="-991" y="10148"/>
                  <a:pt x="10793" y="-89"/>
                  <a:pt x="25329" y="-89"/>
                </a:cubicBezTo>
                <a:cubicBezTo>
                  <a:pt x="39860" y="-95"/>
                  <a:pt x="51642" y="10133"/>
                  <a:pt x="51650" y="22753"/>
                </a:cubicBezTo>
                <a:cubicBezTo>
                  <a:pt x="51650" y="22761"/>
                  <a:pt x="51650" y="22768"/>
                  <a:pt x="51650" y="22775"/>
                </a:cubicBezTo>
                <a:close/>
                <a:moveTo>
                  <a:pt x="273361" y="22775"/>
                </a:moveTo>
                <a:cubicBezTo>
                  <a:pt x="273361" y="35403"/>
                  <a:pt x="261577" y="45640"/>
                  <a:pt x="247041" y="45640"/>
                </a:cubicBezTo>
                <a:cubicBezTo>
                  <a:pt x="232505" y="45640"/>
                  <a:pt x="220720" y="35403"/>
                  <a:pt x="220720" y="22775"/>
                </a:cubicBezTo>
                <a:cubicBezTo>
                  <a:pt x="220720" y="10148"/>
                  <a:pt x="232505" y="-89"/>
                  <a:pt x="247041" y="-89"/>
                </a:cubicBezTo>
                <a:cubicBezTo>
                  <a:pt x="261569" y="-74"/>
                  <a:pt x="273345" y="10154"/>
                  <a:pt x="273361" y="22775"/>
                </a:cubicBezTo>
                <a:close/>
                <a:moveTo>
                  <a:pt x="495012" y="22775"/>
                </a:moveTo>
                <a:cubicBezTo>
                  <a:pt x="495012" y="35403"/>
                  <a:pt x="483227" y="45640"/>
                  <a:pt x="468691" y="45640"/>
                </a:cubicBezTo>
                <a:cubicBezTo>
                  <a:pt x="454155" y="45640"/>
                  <a:pt x="442371" y="35403"/>
                  <a:pt x="442371" y="22775"/>
                </a:cubicBezTo>
                <a:cubicBezTo>
                  <a:pt x="442371" y="10148"/>
                  <a:pt x="454155" y="-89"/>
                  <a:pt x="468691" y="-89"/>
                </a:cubicBezTo>
                <a:cubicBezTo>
                  <a:pt x="483220" y="-95"/>
                  <a:pt x="495003" y="10133"/>
                  <a:pt x="495012" y="22753"/>
                </a:cubicBezTo>
                <a:cubicBezTo>
                  <a:pt x="495012" y="22761"/>
                  <a:pt x="495012" y="22768"/>
                  <a:pt x="495012" y="22775"/>
                </a:cubicBezTo>
                <a:close/>
                <a:moveTo>
                  <a:pt x="716723" y="22775"/>
                </a:moveTo>
                <a:cubicBezTo>
                  <a:pt x="716723" y="35403"/>
                  <a:pt x="704939" y="45640"/>
                  <a:pt x="690403" y="45640"/>
                </a:cubicBezTo>
                <a:cubicBezTo>
                  <a:pt x="675866" y="45640"/>
                  <a:pt x="664082" y="35403"/>
                  <a:pt x="664082" y="22775"/>
                </a:cubicBezTo>
                <a:cubicBezTo>
                  <a:pt x="664082" y="10148"/>
                  <a:pt x="675866" y="-89"/>
                  <a:pt x="690403" y="-89"/>
                </a:cubicBezTo>
                <a:cubicBezTo>
                  <a:pt x="704933" y="-95"/>
                  <a:pt x="716715" y="10133"/>
                  <a:pt x="716723" y="22753"/>
                </a:cubicBezTo>
                <a:cubicBezTo>
                  <a:pt x="716723" y="22761"/>
                  <a:pt x="716723" y="22768"/>
                  <a:pt x="716723" y="22775"/>
                </a:cubicBezTo>
                <a:close/>
                <a:moveTo>
                  <a:pt x="938435" y="22775"/>
                </a:moveTo>
                <a:cubicBezTo>
                  <a:pt x="938435" y="35403"/>
                  <a:pt x="926651" y="45640"/>
                  <a:pt x="912114" y="45640"/>
                </a:cubicBezTo>
                <a:cubicBezTo>
                  <a:pt x="897579" y="45640"/>
                  <a:pt x="885794" y="35403"/>
                  <a:pt x="885794" y="22775"/>
                </a:cubicBezTo>
                <a:cubicBezTo>
                  <a:pt x="885794" y="10148"/>
                  <a:pt x="897579" y="-89"/>
                  <a:pt x="912114" y="-89"/>
                </a:cubicBezTo>
                <a:cubicBezTo>
                  <a:pt x="926644" y="-95"/>
                  <a:pt x="938427" y="10133"/>
                  <a:pt x="938435" y="22753"/>
                </a:cubicBezTo>
                <a:cubicBezTo>
                  <a:pt x="938435" y="22761"/>
                  <a:pt x="938435" y="22768"/>
                  <a:pt x="938435" y="22775"/>
                </a:cubicBezTo>
                <a:close/>
                <a:moveTo>
                  <a:pt x="1160145" y="22775"/>
                </a:moveTo>
                <a:cubicBezTo>
                  <a:pt x="1160145" y="35403"/>
                  <a:pt x="1148361" y="45640"/>
                  <a:pt x="1133824" y="45640"/>
                </a:cubicBezTo>
                <a:cubicBezTo>
                  <a:pt x="1119288" y="45640"/>
                  <a:pt x="1107504" y="35403"/>
                  <a:pt x="1107504" y="22775"/>
                </a:cubicBezTo>
                <a:cubicBezTo>
                  <a:pt x="1107504" y="10148"/>
                  <a:pt x="1119288" y="-89"/>
                  <a:pt x="1133824" y="-89"/>
                </a:cubicBezTo>
                <a:cubicBezTo>
                  <a:pt x="1148353" y="-74"/>
                  <a:pt x="1160129" y="10154"/>
                  <a:pt x="1160145" y="22775"/>
                </a:cubicBezTo>
                <a:close/>
                <a:moveTo>
                  <a:pt x="51650" y="171068"/>
                </a:moveTo>
                <a:cubicBezTo>
                  <a:pt x="51650" y="183696"/>
                  <a:pt x="39866" y="193933"/>
                  <a:pt x="25329" y="193933"/>
                </a:cubicBezTo>
                <a:cubicBezTo>
                  <a:pt x="10793" y="193933"/>
                  <a:pt x="-991" y="183696"/>
                  <a:pt x="-991" y="171068"/>
                </a:cubicBezTo>
                <a:cubicBezTo>
                  <a:pt x="-991" y="158440"/>
                  <a:pt x="10793" y="148203"/>
                  <a:pt x="25329" y="148203"/>
                </a:cubicBezTo>
                <a:cubicBezTo>
                  <a:pt x="39860" y="148197"/>
                  <a:pt x="51642" y="158425"/>
                  <a:pt x="51650" y="171047"/>
                </a:cubicBezTo>
                <a:cubicBezTo>
                  <a:pt x="51650" y="171054"/>
                  <a:pt x="51650" y="171061"/>
                  <a:pt x="51650" y="171068"/>
                </a:cubicBezTo>
                <a:close/>
                <a:moveTo>
                  <a:pt x="273361" y="171068"/>
                </a:moveTo>
                <a:cubicBezTo>
                  <a:pt x="273361" y="183696"/>
                  <a:pt x="261577" y="193933"/>
                  <a:pt x="247041" y="193933"/>
                </a:cubicBezTo>
                <a:cubicBezTo>
                  <a:pt x="232505" y="193933"/>
                  <a:pt x="220720" y="183696"/>
                  <a:pt x="220720" y="171068"/>
                </a:cubicBezTo>
                <a:cubicBezTo>
                  <a:pt x="220720" y="158440"/>
                  <a:pt x="232505" y="148203"/>
                  <a:pt x="247041" y="148203"/>
                </a:cubicBezTo>
                <a:cubicBezTo>
                  <a:pt x="261569" y="148218"/>
                  <a:pt x="273345" y="158446"/>
                  <a:pt x="273361" y="171068"/>
                </a:cubicBezTo>
                <a:close/>
                <a:moveTo>
                  <a:pt x="495012" y="171068"/>
                </a:moveTo>
                <a:cubicBezTo>
                  <a:pt x="495012" y="183696"/>
                  <a:pt x="483227" y="193933"/>
                  <a:pt x="468691" y="193933"/>
                </a:cubicBezTo>
                <a:cubicBezTo>
                  <a:pt x="454155" y="193933"/>
                  <a:pt x="442371" y="183696"/>
                  <a:pt x="442371" y="171068"/>
                </a:cubicBezTo>
                <a:cubicBezTo>
                  <a:pt x="442371" y="158440"/>
                  <a:pt x="454155" y="148203"/>
                  <a:pt x="468691" y="148203"/>
                </a:cubicBezTo>
                <a:cubicBezTo>
                  <a:pt x="483220" y="148197"/>
                  <a:pt x="495003" y="158425"/>
                  <a:pt x="495012" y="171047"/>
                </a:cubicBezTo>
                <a:cubicBezTo>
                  <a:pt x="495012" y="171054"/>
                  <a:pt x="495012" y="171061"/>
                  <a:pt x="495012" y="171068"/>
                </a:cubicBezTo>
                <a:close/>
                <a:moveTo>
                  <a:pt x="716723" y="171068"/>
                </a:moveTo>
                <a:cubicBezTo>
                  <a:pt x="716723" y="183696"/>
                  <a:pt x="704939" y="193933"/>
                  <a:pt x="690403" y="193933"/>
                </a:cubicBezTo>
                <a:cubicBezTo>
                  <a:pt x="675866" y="193933"/>
                  <a:pt x="664082" y="183696"/>
                  <a:pt x="664082" y="171068"/>
                </a:cubicBezTo>
                <a:cubicBezTo>
                  <a:pt x="664082" y="158440"/>
                  <a:pt x="675866" y="148203"/>
                  <a:pt x="690403" y="148203"/>
                </a:cubicBezTo>
                <a:cubicBezTo>
                  <a:pt x="704933" y="148197"/>
                  <a:pt x="716715" y="158425"/>
                  <a:pt x="716723" y="171047"/>
                </a:cubicBezTo>
                <a:cubicBezTo>
                  <a:pt x="716723" y="171054"/>
                  <a:pt x="716723" y="171061"/>
                  <a:pt x="716723" y="171068"/>
                </a:cubicBezTo>
                <a:close/>
                <a:moveTo>
                  <a:pt x="938435" y="171068"/>
                </a:moveTo>
                <a:cubicBezTo>
                  <a:pt x="938435" y="183696"/>
                  <a:pt x="926651" y="193933"/>
                  <a:pt x="912114" y="193933"/>
                </a:cubicBezTo>
                <a:cubicBezTo>
                  <a:pt x="897579" y="193933"/>
                  <a:pt x="885794" y="183696"/>
                  <a:pt x="885794" y="171068"/>
                </a:cubicBezTo>
                <a:cubicBezTo>
                  <a:pt x="885794" y="158440"/>
                  <a:pt x="897579" y="148203"/>
                  <a:pt x="912114" y="148203"/>
                </a:cubicBezTo>
                <a:cubicBezTo>
                  <a:pt x="926644" y="148197"/>
                  <a:pt x="938427" y="158425"/>
                  <a:pt x="938435" y="171047"/>
                </a:cubicBezTo>
                <a:cubicBezTo>
                  <a:pt x="938435" y="171054"/>
                  <a:pt x="938435" y="171061"/>
                  <a:pt x="938435" y="171068"/>
                </a:cubicBezTo>
                <a:close/>
                <a:moveTo>
                  <a:pt x="1160145" y="171068"/>
                </a:moveTo>
                <a:cubicBezTo>
                  <a:pt x="1160145" y="183696"/>
                  <a:pt x="1148361" y="193933"/>
                  <a:pt x="1133824" y="193933"/>
                </a:cubicBezTo>
                <a:cubicBezTo>
                  <a:pt x="1119288" y="193933"/>
                  <a:pt x="1107504" y="183696"/>
                  <a:pt x="1107504" y="171068"/>
                </a:cubicBezTo>
                <a:cubicBezTo>
                  <a:pt x="1107504" y="158440"/>
                  <a:pt x="1119288" y="148203"/>
                  <a:pt x="1133824" y="148203"/>
                </a:cubicBezTo>
                <a:cubicBezTo>
                  <a:pt x="1148353" y="148218"/>
                  <a:pt x="1160129" y="158446"/>
                  <a:pt x="1160145" y="171068"/>
                </a:cubicBezTo>
                <a:close/>
                <a:moveTo>
                  <a:pt x="51650" y="319360"/>
                </a:moveTo>
                <a:cubicBezTo>
                  <a:pt x="51650" y="331988"/>
                  <a:pt x="39866" y="342225"/>
                  <a:pt x="25329" y="342225"/>
                </a:cubicBezTo>
                <a:cubicBezTo>
                  <a:pt x="10793" y="342225"/>
                  <a:pt x="-991" y="331988"/>
                  <a:pt x="-991" y="319360"/>
                </a:cubicBezTo>
                <a:cubicBezTo>
                  <a:pt x="-991" y="306732"/>
                  <a:pt x="10793" y="296496"/>
                  <a:pt x="25329" y="296496"/>
                </a:cubicBezTo>
                <a:cubicBezTo>
                  <a:pt x="39860" y="296490"/>
                  <a:pt x="51642" y="306717"/>
                  <a:pt x="51650" y="319338"/>
                </a:cubicBezTo>
                <a:cubicBezTo>
                  <a:pt x="51650" y="319345"/>
                  <a:pt x="51650" y="319353"/>
                  <a:pt x="51650" y="319360"/>
                </a:cubicBezTo>
                <a:close/>
                <a:moveTo>
                  <a:pt x="273361" y="319360"/>
                </a:moveTo>
                <a:cubicBezTo>
                  <a:pt x="273361" y="331988"/>
                  <a:pt x="261577" y="342225"/>
                  <a:pt x="247041" y="342225"/>
                </a:cubicBezTo>
                <a:cubicBezTo>
                  <a:pt x="232505" y="342225"/>
                  <a:pt x="220720" y="331988"/>
                  <a:pt x="220720" y="319360"/>
                </a:cubicBezTo>
                <a:cubicBezTo>
                  <a:pt x="220720" y="306732"/>
                  <a:pt x="232505" y="296496"/>
                  <a:pt x="247041" y="296496"/>
                </a:cubicBezTo>
                <a:cubicBezTo>
                  <a:pt x="261569" y="296511"/>
                  <a:pt x="273345" y="306739"/>
                  <a:pt x="273361" y="319360"/>
                </a:cubicBezTo>
                <a:close/>
                <a:moveTo>
                  <a:pt x="495012" y="319360"/>
                </a:moveTo>
                <a:cubicBezTo>
                  <a:pt x="495012" y="331988"/>
                  <a:pt x="483227" y="342225"/>
                  <a:pt x="468691" y="342225"/>
                </a:cubicBezTo>
                <a:cubicBezTo>
                  <a:pt x="454155" y="342225"/>
                  <a:pt x="442371" y="331988"/>
                  <a:pt x="442371" y="319360"/>
                </a:cubicBezTo>
                <a:cubicBezTo>
                  <a:pt x="442371" y="306732"/>
                  <a:pt x="454155" y="296496"/>
                  <a:pt x="468691" y="296496"/>
                </a:cubicBezTo>
                <a:cubicBezTo>
                  <a:pt x="483220" y="296490"/>
                  <a:pt x="495003" y="306717"/>
                  <a:pt x="495012" y="319338"/>
                </a:cubicBezTo>
                <a:cubicBezTo>
                  <a:pt x="495012" y="319345"/>
                  <a:pt x="495012" y="319353"/>
                  <a:pt x="495012" y="319360"/>
                </a:cubicBezTo>
                <a:close/>
                <a:moveTo>
                  <a:pt x="716723" y="319360"/>
                </a:moveTo>
                <a:cubicBezTo>
                  <a:pt x="716723" y="331988"/>
                  <a:pt x="704939" y="342225"/>
                  <a:pt x="690403" y="342225"/>
                </a:cubicBezTo>
                <a:cubicBezTo>
                  <a:pt x="675866" y="342225"/>
                  <a:pt x="664082" y="331988"/>
                  <a:pt x="664082" y="319360"/>
                </a:cubicBezTo>
                <a:cubicBezTo>
                  <a:pt x="664082" y="306732"/>
                  <a:pt x="675866" y="296496"/>
                  <a:pt x="690403" y="296496"/>
                </a:cubicBezTo>
                <a:cubicBezTo>
                  <a:pt x="704933" y="296490"/>
                  <a:pt x="716715" y="306717"/>
                  <a:pt x="716723" y="319338"/>
                </a:cubicBezTo>
                <a:cubicBezTo>
                  <a:pt x="716723" y="319345"/>
                  <a:pt x="716723" y="319353"/>
                  <a:pt x="716723" y="319360"/>
                </a:cubicBezTo>
                <a:close/>
                <a:moveTo>
                  <a:pt x="938435" y="319360"/>
                </a:moveTo>
                <a:cubicBezTo>
                  <a:pt x="938435" y="331988"/>
                  <a:pt x="926651" y="342225"/>
                  <a:pt x="912114" y="342225"/>
                </a:cubicBezTo>
                <a:cubicBezTo>
                  <a:pt x="897579" y="342225"/>
                  <a:pt x="885794" y="331988"/>
                  <a:pt x="885794" y="319360"/>
                </a:cubicBezTo>
                <a:cubicBezTo>
                  <a:pt x="885794" y="306732"/>
                  <a:pt x="897579" y="296496"/>
                  <a:pt x="912114" y="296496"/>
                </a:cubicBezTo>
                <a:cubicBezTo>
                  <a:pt x="926644" y="296490"/>
                  <a:pt x="938427" y="306717"/>
                  <a:pt x="938435" y="319338"/>
                </a:cubicBezTo>
                <a:cubicBezTo>
                  <a:pt x="938435" y="319345"/>
                  <a:pt x="938435" y="319353"/>
                  <a:pt x="938435" y="319360"/>
                </a:cubicBezTo>
                <a:close/>
                <a:moveTo>
                  <a:pt x="1160145" y="319360"/>
                </a:moveTo>
                <a:cubicBezTo>
                  <a:pt x="1160145" y="331988"/>
                  <a:pt x="1148361" y="342225"/>
                  <a:pt x="1133824" y="342225"/>
                </a:cubicBezTo>
                <a:cubicBezTo>
                  <a:pt x="1119288" y="342225"/>
                  <a:pt x="1107504" y="331988"/>
                  <a:pt x="1107504" y="319360"/>
                </a:cubicBezTo>
                <a:cubicBezTo>
                  <a:pt x="1107504" y="306732"/>
                  <a:pt x="1119288" y="296496"/>
                  <a:pt x="1133824" y="296496"/>
                </a:cubicBezTo>
                <a:cubicBezTo>
                  <a:pt x="1148353" y="296511"/>
                  <a:pt x="1160129" y="306739"/>
                  <a:pt x="1160145" y="319360"/>
                </a:cubicBezTo>
                <a:close/>
                <a:moveTo>
                  <a:pt x="51650" y="467653"/>
                </a:moveTo>
                <a:cubicBezTo>
                  <a:pt x="51650" y="480281"/>
                  <a:pt x="39866" y="490518"/>
                  <a:pt x="25329" y="490518"/>
                </a:cubicBezTo>
                <a:cubicBezTo>
                  <a:pt x="10793" y="490518"/>
                  <a:pt x="-991" y="480281"/>
                  <a:pt x="-991" y="467653"/>
                </a:cubicBezTo>
                <a:cubicBezTo>
                  <a:pt x="-991" y="455025"/>
                  <a:pt x="10793" y="444788"/>
                  <a:pt x="25329" y="444788"/>
                </a:cubicBezTo>
                <a:cubicBezTo>
                  <a:pt x="39860" y="444782"/>
                  <a:pt x="51642" y="455009"/>
                  <a:pt x="51650" y="467631"/>
                </a:cubicBezTo>
                <a:cubicBezTo>
                  <a:pt x="51650" y="467639"/>
                  <a:pt x="51650" y="467646"/>
                  <a:pt x="51650" y="467653"/>
                </a:cubicBezTo>
                <a:close/>
                <a:moveTo>
                  <a:pt x="273361" y="467653"/>
                </a:moveTo>
                <a:cubicBezTo>
                  <a:pt x="273361" y="480281"/>
                  <a:pt x="261577" y="490518"/>
                  <a:pt x="247041" y="490518"/>
                </a:cubicBezTo>
                <a:cubicBezTo>
                  <a:pt x="232505" y="490518"/>
                  <a:pt x="220720" y="480281"/>
                  <a:pt x="220720" y="467653"/>
                </a:cubicBezTo>
                <a:cubicBezTo>
                  <a:pt x="220720" y="455025"/>
                  <a:pt x="232505" y="444788"/>
                  <a:pt x="247041" y="444788"/>
                </a:cubicBezTo>
                <a:cubicBezTo>
                  <a:pt x="261569" y="444803"/>
                  <a:pt x="273345" y="455031"/>
                  <a:pt x="273361" y="467653"/>
                </a:cubicBezTo>
                <a:close/>
                <a:moveTo>
                  <a:pt x="495012" y="467653"/>
                </a:moveTo>
                <a:cubicBezTo>
                  <a:pt x="495012" y="480281"/>
                  <a:pt x="483227" y="490518"/>
                  <a:pt x="468691" y="490518"/>
                </a:cubicBezTo>
                <a:cubicBezTo>
                  <a:pt x="454155" y="490518"/>
                  <a:pt x="442371" y="480281"/>
                  <a:pt x="442371" y="467653"/>
                </a:cubicBezTo>
                <a:cubicBezTo>
                  <a:pt x="442371" y="455025"/>
                  <a:pt x="454155" y="444788"/>
                  <a:pt x="468691" y="444788"/>
                </a:cubicBezTo>
                <a:cubicBezTo>
                  <a:pt x="483220" y="444782"/>
                  <a:pt x="495003" y="455009"/>
                  <a:pt x="495012" y="467631"/>
                </a:cubicBezTo>
                <a:cubicBezTo>
                  <a:pt x="495012" y="467639"/>
                  <a:pt x="495012" y="467646"/>
                  <a:pt x="495012" y="467653"/>
                </a:cubicBezTo>
                <a:close/>
                <a:moveTo>
                  <a:pt x="716723" y="467653"/>
                </a:moveTo>
                <a:cubicBezTo>
                  <a:pt x="716723" y="480281"/>
                  <a:pt x="704939" y="490518"/>
                  <a:pt x="690403" y="490518"/>
                </a:cubicBezTo>
                <a:cubicBezTo>
                  <a:pt x="675866" y="490518"/>
                  <a:pt x="664082" y="480281"/>
                  <a:pt x="664082" y="467653"/>
                </a:cubicBezTo>
                <a:cubicBezTo>
                  <a:pt x="664082" y="455025"/>
                  <a:pt x="675866" y="444788"/>
                  <a:pt x="690403" y="444788"/>
                </a:cubicBezTo>
                <a:cubicBezTo>
                  <a:pt x="704933" y="444782"/>
                  <a:pt x="716715" y="455009"/>
                  <a:pt x="716723" y="467631"/>
                </a:cubicBezTo>
                <a:cubicBezTo>
                  <a:pt x="716723" y="467639"/>
                  <a:pt x="716723" y="467646"/>
                  <a:pt x="716723" y="467653"/>
                </a:cubicBezTo>
                <a:close/>
                <a:moveTo>
                  <a:pt x="938435" y="467653"/>
                </a:moveTo>
                <a:cubicBezTo>
                  <a:pt x="938435" y="480281"/>
                  <a:pt x="926651" y="490518"/>
                  <a:pt x="912114" y="490518"/>
                </a:cubicBezTo>
                <a:cubicBezTo>
                  <a:pt x="897579" y="490518"/>
                  <a:pt x="885794" y="480281"/>
                  <a:pt x="885794" y="467653"/>
                </a:cubicBezTo>
                <a:cubicBezTo>
                  <a:pt x="885794" y="455025"/>
                  <a:pt x="897579" y="444788"/>
                  <a:pt x="912114" y="444788"/>
                </a:cubicBezTo>
                <a:cubicBezTo>
                  <a:pt x="926644" y="444782"/>
                  <a:pt x="938427" y="455009"/>
                  <a:pt x="938435" y="467631"/>
                </a:cubicBezTo>
                <a:cubicBezTo>
                  <a:pt x="938435" y="467639"/>
                  <a:pt x="938435" y="467646"/>
                  <a:pt x="938435" y="467653"/>
                </a:cubicBezTo>
                <a:close/>
                <a:moveTo>
                  <a:pt x="1160145" y="467653"/>
                </a:moveTo>
                <a:cubicBezTo>
                  <a:pt x="1160145" y="480281"/>
                  <a:pt x="1148361" y="490518"/>
                  <a:pt x="1133824" y="490518"/>
                </a:cubicBezTo>
                <a:cubicBezTo>
                  <a:pt x="1119288" y="490518"/>
                  <a:pt x="1107504" y="480281"/>
                  <a:pt x="1107504" y="467653"/>
                </a:cubicBezTo>
                <a:cubicBezTo>
                  <a:pt x="1107504" y="455025"/>
                  <a:pt x="1119288" y="444788"/>
                  <a:pt x="1133824" y="444788"/>
                </a:cubicBezTo>
                <a:cubicBezTo>
                  <a:pt x="1148353" y="444803"/>
                  <a:pt x="1160129" y="455031"/>
                  <a:pt x="1160145" y="467653"/>
                </a:cubicBezTo>
                <a:close/>
                <a:moveTo>
                  <a:pt x="51650" y="615945"/>
                </a:moveTo>
                <a:cubicBezTo>
                  <a:pt x="51650" y="628573"/>
                  <a:pt x="39866" y="638810"/>
                  <a:pt x="25329" y="638810"/>
                </a:cubicBezTo>
                <a:cubicBezTo>
                  <a:pt x="10793" y="638810"/>
                  <a:pt x="-991" y="628573"/>
                  <a:pt x="-991" y="615945"/>
                </a:cubicBezTo>
                <a:cubicBezTo>
                  <a:pt x="-991" y="603317"/>
                  <a:pt x="10793" y="593081"/>
                  <a:pt x="25329" y="593081"/>
                </a:cubicBezTo>
                <a:cubicBezTo>
                  <a:pt x="39860" y="593074"/>
                  <a:pt x="51642" y="603301"/>
                  <a:pt x="51650" y="615923"/>
                </a:cubicBezTo>
                <a:cubicBezTo>
                  <a:pt x="51650" y="615930"/>
                  <a:pt x="51650" y="615937"/>
                  <a:pt x="51650" y="615945"/>
                </a:cubicBezTo>
                <a:close/>
                <a:moveTo>
                  <a:pt x="273361" y="615945"/>
                </a:moveTo>
                <a:cubicBezTo>
                  <a:pt x="273361" y="628573"/>
                  <a:pt x="261577" y="638810"/>
                  <a:pt x="247041" y="638810"/>
                </a:cubicBezTo>
                <a:cubicBezTo>
                  <a:pt x="232505" y="638810"/>
                  <a:pt x="220720" y="628573"/>
                  <a:pt x="220720" y="615945"/>
                </a:cubicBezTo>
                <a:cubicBezTo>
                  <a:pt x="220720" y="603317"/>
                  <a:pt x="232505" y="593081"/>
                  <a:pt x="247041" y="593081"/>
                </a:cubicBezTo>
                <a:cubicBezTo>
                  <a:pt x="261569" y="593095"/>
                  <a:pt x="273345" y="603324"/>
                  <a:pt x="273361" y="615945"/>
                </a:cubicBezTo>
                <a:close/>
                <a:moveTo>
                  <a:pt x="495012" y="615945"/>
                </a:moveTo>
                <a:cubicBezTo>
                  <a:pt x="495012" y="628573"/>
                  <a:pt x="483227" y="638810"/>
                  <a:pt x="468691" y="638810"/>
                </a:cubicBezTo>
                <a:cubicBezTo>
                  <a:pt x="454155" y="638810"/>
                  <a:pt x="442371" y="628573"/>
                  <a:pt x="442371" y="615945"/>
                </a:cubicBezTo>
                <a:cubicBezTo>
                  <a:pt x="442371" y="603317"/>
                  <a:pt x="454155" y="593081"/>
                  <a:pt x="468691" y="593081"/>
                </a:cubicBezTo>
                <a:cubicBezTo>
                  <a:pt x="483220" y="593074"/>
                  <a:pt x="495003" y="603301"/>
                  <a:pt x="495012" y="615923"/>
                </a:cubicBezTo>
                <a:cubicBezTo>
                  <a:pt x="495012" y="615930"/>
                  <a:pt x="495012" y="615937"/>
                  <a:pt x="495012" y="615945"/>
                </a:cubicBezTo>
                <a:close/>
                <a:moveTo>
                  <a:pt x="716723" y="615945"/>
                </a:moveTo>
                <a:cubicBezTo>
                  <a:pt x="716723" y="628573"/>
                  <a:pt x="704939" y="638810"/>
                  <a:pt x="690403" y="638810"/>
                </a:cubicBezTo>
                <a:cubicBezTo>
                  <a:pt x="675866" y="638810"/>
                  <a:pt x="664082" y="628573"/>
                  <a:pt x="664082" y="615945"/>
                </a:cubicBezTo>
                <a:cubicBezTo>
                  <a:pt x="664082" y="603317"/>
                  <a:pt x="675866" y="593081"/>
                  <a:pt x="690403" y="593081"/>
                </a:cubicBezTo>
                <a:cubicBezTo>
                  <a:pt x="704933" y="593074"/>
                  <a:pt x="716715" y="603301"/>
                  <a:pt x="716723" y="615923"/>
                </a:cubicBezTo>
                <a:cubicBezTo>
                  <a:pt x="716723" y="615930"/>
                  <a:pt x="716723" y="615937"/>
                  <a:pt x="716723" y="615945"/>
                </a:cubicBezTo>
                <a:close/>
                <a:moveTo>
                  <a:pt x="938435" y="615945"/>
                </a:moveTo>
                <a:cubicBezTo>
                  <a:pt x="938435" y="628573"/>
                  <a:pt x="926651" y="638810"/>
                  <a:pt x="912114" y="638810"/>
                </a:cubicBezTo>
                <a:cubicBezTo>
                  <a:pt x="897579" y="638810"/>
                  <a:pt x="885794" y="628573"/>
                  <a:pt x="885794" y="615945"/>
                </a:cubicBezTo>
                <a:cubicBezTo>
                  <a:pt x="885794" y="603317"/>
                  <a:pt x="897579" y="593081"/>
                  <a:pt x="912114" y="593081"/>
                </a:cubicBezTo>
                <a:cubicBezTo>
                  <a:pt x="926644" y="593074"/>
                  <a:pt x="938427" y="603301"/>
                  <a:pt x="938435" y="615923"/>
                </a:cubicBezTo>
                <a:cubicBezTo>
                  <a:pt x="938435" y="615930"/>
                  <a:pt x="938435" y="615937"/>
                  <a:pt x="938435" y="615945"/>
                </a:cubicBezTo>
                <a:close/>
                <a:moveTo>
                  <a:pt x="1160145" y="615945"/>
                </a:moveTo>
                <a:cubicBezTo>
                  <a:pt x="1160145" y="628573"/>
                  <a:pt x="1148361" y="638810"/>
                  <a:pt x="1133824" y="638810"/>
                </a:cubicBezTo>
                <a:cubicBezTo>
                  <a:pt x="1119288" y="638810"/>
                  <a:pt x="1107504" y="628573"/>
                  <a:pt x="1107504" y="615945"/>
                </a:cubicBezTo>
                <a:cubicBezTo>
                  <a:pt x="1107504" y="603317"/>
                  <a:pt x="1119288" y="593081"/>
                  <a:pt x="1133824" y="593081"/>
                </a:cubicBezTo>
                <a:cubicBezTo>
                  <a:pt x="1148353" y="593095"/>
                  <a:pt x="1160129" y="603324"/>
                  <a:pt x="1160145" y="61594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793615" y="3817620"/>
            <a:ext cx="1160145" cy="6388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8-13:49:04-d2v6sk5nfo2stf9dkd8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rot="1440000">
            <a:off x="3392170" y="2851150"/>
            <a:ext cx="1219200" cy="115506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94055" y="5353685"/>
            <a:ext cx="226949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:Kimi AI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3152775" y="5353685"/>
            <a:ext cx="238633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声起AI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rcRect l="18759" r="18759" t="0" b="0"/>
          <a:stretch/>
        </p:blipFill>
        <p:spPr>
          <a:xfrm>
            <a:off x="582295" y="2161540"/>
            <a:ext cx="6109970" cy="339153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422255" y="701675"/>
            <a:ext cx="939165" cy="580390"/>
          </a:xfrm>
          <a:custGeom>
            <a:avLst/>
            <a:gdLst/>
            <a:ahLst/>
            <a:cxnLst/>
            <a:rect l="l" t="t" r="r" b="b"/>
            <a:pathLst>
              <a:path w="939165" h="580390">
                <a:moveTo>
                  <a:pt x="41812" y="20693"/>
                </a:moveTo>
                <a:cubicBezTo>
                  <a:pt x="41812" y="32166"/>
                  <a:pt x="32272" y="41466"/>
                  <a:pt x="20505" y="41466"/>
                </a:cubicBezTo>
                <a:cubicBezTo>
                  <a:pt x="8737" y="41466"/>
                  <a:pt x="-803" y="32166"/>
                  <a:pt x="-803" y="20693"/>
                </a:cubicBezTo>
                <a:cubicBezTo>
                  <a:pt x="-803" y="9220"/>
                  <a:pt x="8737" y="-81"/>
                  <a:pt x="20505" y="-81"/>
                </a:cubicBezTo>
                <a:cubicBezTo>
                  <a:pt x="32267" y="-87"/>
                  <a:pt x="41806" y="9206"/>
                  <a:pt x="41812" y="20673"/>
                </a:cubicBezTo>
                <a:cubicBezTo>
                  <a:pt x="41812" y="20680"/>
                  <a:pt x="41812" y="20686"/>
                  <a:pt x="41812" y="20693"/>
                </a:cubicBezTo>
                <a:close/>
                <a:moveTo>
                  <a:pt x="221292" y="20693"/>
                </a:moveTo>
                <a:cubicBezTo>
                  <a:pt x="221292" y="32166"/>
                  <a:pt x="211753" y="41466"/>
                  <a:pt x="199985" y="41466"/>
                </a:cubicBezTo>
                <a:cubicBezTo>
                  <a:pt x="188218" y="41466"/>
                  <a:pt x="178678" y="32166"/>
                  <a:pt x="178678" y="20693"/>
                </a:cubicBezTo>
                <a:cubicBezTo>
                  <a:pt x="178678" y="9220"/>
                  <a:pt x="188218" y="-81"/>
                  <a:pt x="199985" y="-81"/>
                </a:cubicBezTo>
                <a:cubicBezTo>
                  <a:pt x="211746" y="-67"/>
                  <a:pt x="221279" y="9225"/>
                  <a:pt x="221292" y="20693"/>
                </a:cubicBezTo>
                <a:close/>
                <a:moveTo>
                  <a:pt x="400724" y="20693"/>
                </a:moveTo>
                <a:cubicBezTo>
                  <a:pt x="400724" y="32166"/>
                  <a:pt x="391183" y="41466"/>
                  <a:pt x="379417" y="41466"/>
                </a:cubicBezTo>
                <a:cubicBezTo>
                  <a:pt x="367649" y="41466"/>
                  <a:pt x="358109" y="32166"/>
                  <a:pt x="358109" y="20693"/>
                </a:cubicBezTo>
                <a:cubicBezTo>
                  <a:pt x="358109" y="9220"/>
                  <a:pt x="367649" y="-81"/>
                  <a:pt x="379417" y="-81"/>
                </a:cubicBezTo>
                <a:cubicBezTo>
                  <a:pt x="391178" y="-87"/>
                  <a:pt x="400717" y="9206"/>
                  <a:pt x="400724" y="20673"/>
                </a:cubicBezTo>
                <a:cubicBezTo>
                  <a:pt x="400724" y="20680"/>
                  <a:pt x="400724" y="20686"/>
                  <a:pt x="400724" y="20693"/>
                </a:cubicBezTo>
                <a:close/>
                <a:moveTo>
                  <a:pt x="580204" y="20693"/>
                </a:moveTo>
                <a:cubicBezTo>
                  <a:pt x="580204" y="32166"/>
                  <a:pt x="570665" y="41466"/>
                  <a:pt x="558897" y="41466"/>
                </a:cubicBezTo>
                <a:cubicBezTo>
                  <a:pt x="547130" y="41466"/>
                  <a:pt x="537590" y="32166"/>
                  <a:pt x="537590" y="20693"/>
                </a:cubicBezTo>
                <a:cubicBezTo>
                  <a:pt x="537590" y="9220"/>
                  <a:pt x="547130" y="-81"/>
                  <a:pt x="558897" y="-81"/>
                </a:cubicBezTo>
                <a:cubicBezTo>
                  <a:pt x="570660" y="-87"/>
                  <a:pt x="580198" y="9206"/>
                  <a:pt x="580204" y="20673"/>
                </a:cubicBezTo>
                <a:cubicBezTo>
                  <a:pt x="580204" y="20680"/>
                  <a:pt x="580204" y="20686"/>
                  <a:pt x="580204" y="20693"/>
                </a:cubicBezTo>
                <a:close/>
                <a:moveTo>
                  <a:pt x="759685" y="20693"/>
                </a:moveTo>
                <a:cubicBezTo>
                  <a:pt x="759685" y="32166"/>
                  <a:pt x="750146" y="41466"/>
                  <a:pt x="738378" y="41466"/>
                </a:cubicBezTo>
                <a:cubicBezTo>
                  <a:pt x="726611" y="41466"/>
                  <a:pt x="717071" y="32166"/>
                  <a:pt x="717071" y="20693"/>
                </a:cubicBezTo>
                <a:cubicBezTo>
                  <a:pt x="717071" y="9220"/>
                  <a:pt x="726611" y="-81"/>
                  <a:pt x="738378" y="-81"/>
                </a:cubicBezTo>
                <a:cubicBezTo>
                  <a:pt x="750141" y="-87"/>
                  <a:pt x="759679" y="9206"/>
                  <a:pt x="759685" y="20673"/>
                </a:cubicBezTo>
                <a:cubicBezTo>
                  <a:pt x="759685" y="20680"/>
                  <a:pt x="759685" y="20686"/>
                  <a:pt x="759685" y="20693"/>
                </a:cubicBezTo>
                <a:close/>
                <a:moveTo>
                  <a:pt x="939165" y="20693"/>
                </a:moveTo>
                <a:cubicBezTo>
                  <a:pt x="939165" y="32166"/>
                  <a:pt x="929626" y="41466"/>
                  <a:pt x="917858" y="41466"/>
                </a:cubicBezTo>
                <a:cubicBezTo>
                  <a:pt x="906090" y="41466"/>
                  <a:pt x="896551" y="32166"/>
                  <a:pt x="896551" y="20693"/>
                </a:cubicBezTo>
                <a:cubicBezTo>
                  <a:pt x="896551" y="9220"/>
                  <a:pt x="906090" y="-81"/>
                  <a:pt x="917858" y="-81"/>
                </a:cubicBezTo>
                <a:cubicBezTo>
                  <a:pt x="929619" y="-67"/>
                  <a:pt x="939152" y="9225"/>
                  <a:pt x="939165" y="20693"/>
                </a:cubicBezTo>
                <a:close/>
                <a:moveTo>
                  <a:pt x="41812" y="155424"/>
                </a:moveTo>
                <a:cubicBezTo>
                  <a:pt x="41812" y="166897"/>
                  <a:pt x="32272" y="176197"/>
                  <a:pt x="20505" y="176197"/>
                </a:cubicBezTo>
                <a:cubicBezTo>
                  <a:pt x="8737" y="176197"/>
                  <a:pt x="-803" y="166897"/>
                  <a:pt x="-803" y="155424"/>
                </a:cubicBezTo>
                <a:cubicBezTo>
                  <a:pt x="-803" y="143950"/>
                  <a:pt x="8737" y="134650"/>
                  <a:pt x="20505" y="134650"/>
                </a:cubicBezTo>
                <a:cubicBezTo>
                  <a:pt x="32267" y="134644"/>
                  <a:pt x="41806" y="143937"/>
                  <a:pt x="41812" y="155404"/>
                </a:cubicBezTo>
                <a:cubicBezTo>
                  <a:pt x="41812" y="155411"/>
                  <a:pt x="41812" y="155417"/>
                  <a:pt x="41812" y="155424"/>
                </a:cubicBezTo>
                <a:close/>
                <a:moveTo>
                  <a:pt x="221292" y="155424"/>
                </a:moveTo>
                <a:cubicBezTo>
                  <a:pt x="221292" y="166897"/>
                  <a:pt x="211753" y="176197"/>
                  <a:pt x="199985" y="176197"/>
                </a:cubicBezTo>
                <a:cubicBezTo>
                  <a:pt x="188218" y="176197"/>
                  <a:pt x="178678" y="166897"/>
                  <a:pt x="178678" y="155424"/>
                </a:cubicBezTo>
                <a:cubicBezTo>
                  <a:pt x="178678" y="143950"/>
                  <a:pt x="188218" y="134650"/>
                  <a:pt x="199985" y="134650"/>
                </a:cubicBezTo>
                <a:cubicBezTo>
                  <a:pt x="211746" y="134664"/>
                  <a:pt x="221279" y="143956"/>
                  <a:pt x="221292" y="155424"/>
                </a:cubicBezTo>
                <a:close/>
                <a:moveTo>
                  <a:pt x="400724" y="155424"/>
                </a:moveTo>
                <a:cubicBezTo>
                  <a:pt x="400724" y="166897"/>
                  <a:pt x="391183" y="176197"/>
                  <a:pt x="379417" y="176197"/>
                </a:cubicBezTo>
                <a:cubicBezTo>
                  <a:pt x="367649" y="176197"/>
                  <a:pt x="358109" y="166897"/>
                  <a:pt x="358109" y="155424"/>
                </a:cubicBezTo>
                <a:cubicBezTo>
                  <a:pt x="358109" y="143950"/>
                  <a:pt x="367649" y="134650"/>
                  <a:pt x="379417" y="134650"/>
                </a:cubicBezTo>
                <a:cubicBezTo>
                  <a:pt x="391178" y="134644"/>
                  <a:pt x="400717" y="143937"/>
                  <a:pt x="400724" y="155404"/>
                </a:cubicBezTo>
                <a:cubicBezTo>
                  <a:pt x="400724" y="155411"/>
                  <a:pt x="400724" y="155417"/>
                  <a:pt x="400724" y="155424"/>
                </a:cubicBezTo>
                <a:close/>
                <a:moveTo>
                  <a:pt x="580204" y="155424"/>
                </a:moveTo>
                <a:cubicBezTo>
                  <a:pt x="580204" y="166897"/>
                  <a:pt x="570665" y="176197"/>
                  <a:pt x="558897" y="176197"/>
                </a:cubicBezTo>
                <a:cubicBezTo>
                  <a:pt x="547130" y="176197"/>
                  <a:pt x="537590" y="166897"/>
                  <a:pt x="537590" y="155424"/>
                </a:cubicBezTo>
                <a:cubicBezTo>
                  <a:pt x="537590" y="143950"/>
                  <a:pt x="547130" y="134650"/>
                  <a:pt x="558897" y="134650"/>
                </a:cubicBezTo>
                <a:cubicBezTo>
                  <a:pt x="570660" y="134644"/>
                  <a:pt x="580198" y="143937"/>
                  <a:pt x="580204" y="155404"/>
                </a:cubicBezTo>
                <a:cubicBezTo>
                  <a:pt x="580204" y="155411"/>
                  <a:pt x="580204" y="155417"/>
                  <a:pt x="580204" y="155424"/>
                </a:cubicBezTo>
                <a:close/>
                <a:moveTo>
                  <a:pt x="759685" y="155424"/>
                </a:moveTo>
                <a:cubicBezTo>
                  <a:pt x="759685" y="166897"/>
                  <a:pt x="750146" y="176197"/>
                  <a:pt x="738378" y="176197"/>
                </a:cubicBezTo>
                <a:cubicBezTo>
                  <a:pt x="726611" y="176197"/>
                  <a:pt x="717071" y="166897"/>
                  <a:pt x="717071" y="155424"/>
                </a:cubicBezTo>
                <a:cubicBezTo>
                  <a:pt x="717071" y="143950"/>
                  <a:pt x="726611" y="134650"/>
                  <a:pt x="738378" y="134650"/>
                </a:cubicBezTo>
                <a:cubicBezTo>
                  <a:pt x="750141" y="134644"/>
                  <a:pt x="759679" y="143937"/>
                  <a:pt x="759685" y="155404"/>
                </a:cubicBezTo>
                <a:cubicBezTo>
                  <a:pt x="759685" y="155411"/>
                  <a:pt x="759685" y="155417"/>
                  <a:pt x="759685" y="155424"/>
                </a:cubicBezTo>
                <a:close/>
                <a:moveTo>
                  <a:pt x="939165" y="155424"/>
                </a:moveTo>
                <a:cubicBezTo>
                  <a:pt x="939165" y="166897"/>
                  <a:pt x="929626" y="176197"/>
                  <a:pt x="917858" y="176197"/>
                </a:cubicBezTo>
                <a:cubicBezTo>
                  <a:pt x="906090" y="176197"/>
                  <a:pt x="896551" y="166897"/>
                  <a:pt x="896551" y="155424"/>
                </a:cubicBezTo>
                <a:cubicBezTo>
                  <a:pt x="896551" y="143950"/>
                  <a:pt x="906090" y="134650"/>
                  <a:pt x="917858" y="134650"/>
                </a:cubicBezTo>
                <a:cubicBezTo>
                  <a:pt x="929619" y="134664"/>
                  <a:pt x="939152" y="143956"/>
                  <a:pt x="939165" y="155424"/>
                </a:cubicBezTo>
                <a:close/>
                <a:moveTo>
                  <a:pt x="41812" y="290154"/>
                </a:moveTo>
                <a:cubicBezTo>
                  <a:pt x="41812" y="301628"/>
                  <a:pt x="32272" y="310928"/>
                  <a:pt x="20505" y="310928"/>
                </a:cubicBezTo>
                <a:cubicBezTo>
                  <a:pt x="8737" y="310928"/>
                  <a:pt x="-803" y="301628"/>
                  <a:pt x="-803" y="290154"/>
                </a:cubicBezTo>
                <a:cubicBezTo>
                  <a:pt x="-803" y="278681"/>
                  <a:pt x="8737" y="269381"/>
                  <a:pt x="20505" y="269381"/>
                </a:cubicBezTo>
                <a:cubicBezTo>
                  <a:pt x="32267" y="269375"/>
                  <a:pt x="41806" y="278667"/>
                  <a:pt x="41812" y="290134"/>
                </a:cubicBezTo>
                <a:cubicBezTo>
                  <a:pt x="41812" y="290141"/>
                  <a:pt x="41812" y="290148"/>
                  <a:pt x="41812" y="290154"/>
                </a:cubicBezTo>
                <a:close/>
                <a:moveTo>
                  <a:pt x="221292" y="290154"/>
                </a:moveTo>
                <a:cubicBezTo>
                  <a:pt x="221292" y="301628"/>
                  <a:pt x="211753" y="310928"/>
                  <a:pt x="199985" y="310928"/>
                </a:cubicBezTo>
                <a:cubicBezTo>
                  <a:pt x="188218" y="310928"/>
                  <a:pt x="178678" y="301628"/>
                  <a:pt x="178678" y="290154"/>
                </a:cubicBezTo>
                <a:cubicBezTo>
                  <a:pt x="178678" y="278681"/>
                  <a:pt x="188218" y="269381"/>
                  <a:pt x="199985" y="269381"/>
                </a:cubicBezTo>
                <a:cubicBezTo>
                  <a:pt x="211746" y="269394"/>
                  <a:pt x="221279" y="278687"/>
                  <a:pt x="221292" y="290154"/>
                </a:cubicBezTo>
                <a:close/>
                <a:moveTo>
                  <a:pt x="400724" y="290154"/>
                </a:moveTo>
                <a:cubicBezTo>
                  <a:pt x="400724" y="301628"/>
                  <a:pt x="391183" y="310928"/>
                  <a:pt x="379417" y="310928"/>
                </a:cubicBezTo>
                <a:cubicBezTo>
                  <a:pt x="367649" y="310928"/>
                  <a:pt x="358109" y="301628"/>
                  <a:pt x="358109" y="290154"/>
                </a:cubicBezTo>
                <a:cubicBezTo>
                  <a:pt x="358109" y="278681"/>
                  <a:pt x="367649" y="269381"/>
                  <a:pt x="379417" y="269381"/>
                </a:cubicBezTo>
                <a:cubicBezTo>
                  <a:pt x="391178" y="269375"/>
                  <a:pt x="400717" y="278667"/>
                  <a:pt x="400724" y="290134"/>
                </a:cubicBezTo>
                <a:cubicBezTo>
                  <a:pt x="400724" y="290141"/>
                  <a:pt x="400724" y="290148"/>
                  <a:pt x="400724" y="290154"/>
                </a:cubicBezTo>
                <a:close/>
                <a:moveTo>
                  <a:pt x="580204" y="290154"/>
                </a:moveTo>
                <a:cubicBezTo>
                  <a:pt x="580204" y="301628"/>
                  <a:pt x="570665" y="310928"/>
                  <a:pt x="558897" y="310928"/>
                </a:cubicBezTo>
                <a:cubicBezTo>
                  <a:pt x="547130" y="310928"/>
                  <a:pt x="537590" y="301628"/>
                  <a:pt x="537590" y="290154"/>
                </a:cubicBezTo>
                <a:cubicBezTo>
                  <a:pt x="537590" y="278681"/>
                  <a:pt x="547130" y="269381"/>
                  <a:pt x="558897" y="269381"/>
                </a:cubicBezTo>
                <a:cubicBezTo>
                  <a:pt x="570660" y="269375"/>
                  <a:pt x="580198" y="278667"/>
                  <a:pt x="580204" y="290134"/>
                </a:cubicBezTo>
                <a:cubicBezTo>
                  <a:pt x="580204" y="290141"/>
                  <a:pt x="580204" y="290148"/>
                  <a:pt x="580204" y="290154"/>
                </a:cubicBezTo>
                <a:close/>
                <a:moveTo>
                  <a:pt x="759685" y="290154"/>
                </a:moveTo>
                <a:cubicBezTo>
                  <a:pt x="759685" y="301628"/>
                  <a:pt x="750146" y="310928"/>
                  <a:pt x="738378" y="310928"/>
                </a:cubicBezTo>
                <a:cubicBezTo>
                  <a:pt x="726611" y="310928"/>
                  <a:pt x="717071" y="301628"/>
                  <a:pt x="717071" y="290154"/>
                </a:cubicBezTo>
                <a:cubicBezTo>
                  <a:pt x="717071" y="278681"/>
                  <a:pt x="726611" y="269381"/>
                  <a:pt x="738378" y="269381"/>
                </a:cubicBezTo>
                <a:cubicBezTo>
                  <a:pt x="750141" y="269375"/>
                  <a:pt x="759679" y="278667"/>
                  <a:pt x="759685" y="290134"/>
                </a:cubicBezTo>
                <a:cubicBezTo>
                  <a:pt x="759685" y="290141"/>
                  <a:pt x="759685" y="290148"/>
                  <a:pt x="759685" y="290154"/>
                </a:cubicBezTo>
                <a:close/>
                <a:moveTo>
                  <a:pt x="939165" y="290154"/>
                </a:moveTo>
                <a:cubicBezTo>
                  <a:pt x="939165" y="301628"/>
                  <a:pt x="929626" y="310928"/>
                  <a:pt x="917858" y="310928"/>
                </a:cubicBezTo>
                <a:cubicBezTo>
                  <a:pt x="906090" y="310928"/>
                  <a:pt x="896551" y="301628"/>
                  <a:pt x="896551" y="290154"/>
                </a:cubicBezTo>
                <a:cubicBezTo>
                  <a:pt x="896551" y="278681"/>
                  <a:pt x="906090" y="269381"/>
                  <a:pt x="917858" y="269381"/>
                </a:cubicBezTo>
                <a:cubicBezTo>
                  <a:pt x="929619" y="269394"/>
                  <a:pt x="939152" y="278687"/>
                  <a:pt x="939165" y="290154"/>
                </a:cubicBezTo>
                <a:close/>
                <a:moveTo>
                  <a:pt x="41812" y="424885"/>
                </a:moveTo>
                <a:cubicBezTo>
                  <a:pt x="41812" y="436358"/>
                  <a:pt x="32272" y="445659"/>
                  <a:pt x="20505" y="445659"/>
                </a:cubicBezTo>
                <a:cubicBezTo>
                  <a:pt x="8737" y="445659"/>
                  <a:pt x="-803" y="436358"/>
                  <a:pt x="-803" y="424885"/>
                </a:cubicBezTo>
                <a:cubicBezTo>
                  <a:pt x="-803" y="413412"/>
                  <a:pt x="8737" y="404112"/>
                  <a:pt x="20505" y="404112"/>
                </a:cubicBezTo>
                <a:cubicBezTo>
                  <a:pt x="32267" y="404106"/>
                  <a:pt x="41806" y="413398"/>
                  <a:pt x="41812" y="424865"/>
                </a:cubicBezTo>
                <a:cubicBezTo>
                  <a:pt x="41812" y="424873"/>
                  <a:pt x="41812" y="424879"/>
                  <a:pt x="41812" y="424885"/>
                </a:cubicBezTo>
                <a:close/>
                <a:moveTo>
                  <a:pt x="221292" y="424885"/>
                </a:moveTo>
                <a:cubicBezTo>
                  <a:pt x="221292" y="436358"/>
                  <a:pt x="211753" y="445659"/>
                  <a:pt x="199985" y="445659"/>
                </a:cubicBezTo>
                <a:cubicBezTo>
                  <a:pt x="188218" y="445659"/>
                  <a:pt x="178678" y="436358"/>
                  <a:pt x="178678" y="424885"/>
                </a:cubicBezTo>
                <a:cubicBezTo>
                  <a:pt x="178678" y="413412"/>
                  <a:pt x="188218" y="404112"/>
                  <a:pt x="199985" y="404112"/>
                </a:cubicBezTo>
                <a:cubicBezTo>
                  <a:pt x="211746" y="404125"/>
                  <a:pt x="221279" y="413418"/>
                  <a:pt x="221292" y="424885"/>
                </a:cubicBezTo>
                <a:close/>
                <a:moveTo>
                  <a:pt x="400724" y="424885"/>
                </a:moveTo>
                <a:cubicBezTo>
                  <a:pt x="400724" y="436358"/>
                  <a:pt x="391183" y="445659"/>
                  <a:pt x="379417" y="445659"/>
                </a:cubicBezTo>
                <a:cubicBezTo>
                  <a:pt x="367649" y="445659"/>
                  <a:pt x="358109" y="436358"/>
                  <a:pt x="358109" y="424885"/>
                </a:cubicBezTo>
                <a:cubicBezTo>
                  <a:pt x="358109" y="413412"/>
                  <a:pt x="367649" y="404112"/>
                  <a:pt x="379417" y="404112"/>
                </a:cubicBezTo>
                <a:cubicBezTo>
                  <a:pt x="391178" y="404106"/>
                  <a:pt x="400717" y="413398"/>
                  <a:pt x="400724" y="424865"/>
                </a:cubicBezTo>
                <a:cubicBezTo>
                  <a:pt x="400724" y="424873"/>
                  <a:pt x="400724" y="424879"/>
                  <a:pt x="400724" y="424885"/>
                </a:cubicBezTo>
                <a:close/>
                <a:moveTo>
                  <a:pt x="580204" y="424885"/>
                </a:moveTo>
                <a:cubicBezTo>
                  <a:pt x="580204" y="436358"/>
                  <a:pt x="570665" y="445659"/>
                  <a:pt x="558897" y="445659"/>
                </a:cubicBezTo>
                <a:cubicBezTo>
                  <a:pt x="547130" y="445659"/>
                  <a:pt x="537590" y="436358"/>
                  <a:pt x="537590" y="424885"/>
                </a:cubicBezTo>
                <a:cubicBezTo>
                  <a:pt x="537590" y="413412"/>
                  <a:pt x="547130" y="404112"/>
                  <a:pt x="558897" y="404112"/>
                </a:cubicBezTo>
                <a:cubicBezTo>
                  <a:pt x="570660" y="404106"/>
                  <a:pt x="580198" y="413398"/>
                  <a:pt x="580204" y="424865"/>
                </a:cubicBezTo>
                <a:cubicBezTo>
                  <a:pt x="580204" y="424873"/>
                  <a:pt x="580204" y="424879"/>
                  <a:pt x="580204" y="424885"/>
                </a:cubicBezTo>
                <a:close/>
                <a:moveTo>
                  <a:pt x="759685" y="424885"/>
                </a:moveTo>
                <a:cubicBezTo>
                  <a:pt x="759685" y="436358"/>
                  <a:pt x="750146" y="445659"/>
                  <a:pt x="738378" y="445659"/>
                </a:cubicBezTo>
                <a:cubicBezTo>
                  <a:pt x="726611" y="445659"/>
                  <a:pt x="717071" y="436358"/>
                  <a:pt x="717071" y="424885"/>
                </a:cubicBezTo>
                <a:cubicBezTo>
                  <a:pt x="717071" y="413412"/>
                  <a:pt x="726611" y="404112"/>
                  <a:pt x="738378" y="404112"/>
                </a:cubicBezTo>
                <a:cubicBezTo>
                  <a:pt x="750141" y="404106"/>
                  <a:pt x="759679" y="413398"/>
                  <a:pt x="759685" y="424865"/>
                </a:cubicBezTo>
                <a:cubicBezTo>
                  <a:pt x="759685" y="424873"/>
                  <a:pt x="759685" y="424879"/>
                  <a:pt x="759685" y="424885"/>
                </a:cubicBezTo>
                <a:close/>
                <a:moveTo>
                  <a:pt x="939165" y="424885"/>
                </a:moveTo>
                <a:cubicBezTo>
                  <a:pt x="939165" y="436358"/>
                  <a:pt x="929626" y="445659"/>
                  <a:pt x="917858" y="445659"/>
                </a:cubicBezTo>
                <a:cubicBezTo>
                  <a:pt x="906090" y="445659"/>
                  <a:pt x="896551" y="436358"/>
                  <a:pt x="896551" y="424885"/>
                </a:cubicBezTo>
                <a:cubicBezTo>
                  <a:pt x="896551" y="413412"/>
                  <a:pt x="906090" y="404112"/>
                  <a:pt x="917858" y="404112"/>
                </a:cubicBezTo>
                <a:cubicBezTo>
                  <a:pt x="929619" y="404125"/>
                  <a:pt x="939152" y="413418"/>
                  <a:pt x="939165" y="424885"/>
                </a:cubicBezTo>
                <a:close/>
                <a:moveTo>
                  <a:pt x="41812" y="559616"/>
                </a:moveTo>
                <a:cubicBezTo>
                  <a:pt x="41812" y="571089"/>
                  <a:pt x="32272" y="580390"/>
                  <a:pt x="20505" y="580390"/>
                </a:cubicBezTo>
                <a:cubicBezTo>
                  <a:pt x="8737" y="580390"/>
                  <a:pt x="-803" y="571089"/>
                  <a:pt x="-803" y="559616"/>
                </a:cubicBezTo>
                <a:cubicBezTo>
                  <a:pt x="-803" y="548143"/>
                  <a:pt x="8737" y="538843"/>
                  <a:pt x="20505" y="538843"/>
                </a:cubicBezTo>
                <a:cubicBezTo>
                  <a:pt x="32267" y="538837"/>
                  <a:pt x="41806" y="548129"/>
                  <a:pt x="41812" y="559596"/>
                </a:cubicBezTo>
                <a:cubicBezTo>
                  <a:pt x="41812" y="559603"/>
                  <a:pt x="41812" y="559609"/>
                  <a:pt x="41812" y="559616"/>
                </a:cubicBezTo>
                <a:close/>
                <a:moveTo>
                  <a:pt x="221292" y="559616"/>
                </a:moveTo>
                <a:cubicBezTo>
                  <a:pt x="221292" y="571089"/>
                  <a:pt x="211753" y="580390"/>
                  <a:pt x="199985" y="580390"/>
                </a:cubicBezTo>
                <a:cubicBezTo>
                  <a:pt x="188218" y="580390"/>
                  <a:pt x="178678" y="571089"/>
                  <a:pt x="178678" y="559616"/>
                </a:cubicBezTo>
                <a:cubicBezTo>
                  <a:pt x="178678" y="548143"/>
                  <a:pt x="188218" y="538843"/>
                  <a:pt x="199985" y="538843"/>
                </a:cubicBezTo>
                <a:cubicBezTo>
                  <a:pt x="211746" y="538855"/>
                  <a:pt x="221279" y="548149"/>
                  <a:pt x="221292" y="559616"/>
                </a:cubicBezTo>
                <a:close/>
                <a:moveTo>
                  <a:pt x="400724" y="559616"/>
                </a:moveTo>
                <a:cubicBezTo>
                  <a:pt x="400724" y="571089"/>
                  <a:pt x="391183" y="580390"/>
                  <a:pt x="379417" y="580390"/>
                </a:cubicBezTo>
                <a:cubicBezTo>
                  <a:pt x="367649" y="580390"/>
                  <a:pt x="358109" y="571089"/>
                  <a:pt x="358109" y="559616"/>
                </a:cubicBezTo>
                <a:cubicBezTo>
                  <a:pt x="358109" y="548143"/>
                  <a:pt x="367649" y="538843"/>
                  <a:pt x="379417" y="538843"/>
                </a:cubicBezTo>
                <a:cubicBezTo>
                  <a:pt x="391178" y="538837"/>
                  <a:pt x="400717" y="548129"/>
                  <a:pt x="400724" y="559596"/>
                </a:cubicBezTo>
                <a:cubicBezTo>
                  <a:pt x="400724" y="559603"/>
                  <a:pt x="400724" y="559609"/>
                  <a:pt x="400724" y="559616"/>
                </a:cubicBezTo>
                <a:close/>
                <a:moveTo>
                  <a:pt x="580204" y="559616"/>
                </a:moveTo>
                <a:cubicBezTo>
                  <a:pt x="580204" y="571089"/>
                  <a:pt x="570665" y="580390"/>
                  <a:pt x="558897" y="580390"/>
                </a:cubicBezTo>
                <a:cubicBezTo>
                  <a:pt x="547130" y="580390"/>
                  <a:pt x="537590" y="571089"/>
                  <a:pt x="537590" y="559616"/>
                </a:cubicBezTo>
                <a:cubicBezTo>
                  <a:pt x="537590" y="548143"/>
                  <a:pt x="547130" y="538843"/>
                  <a:pt x="558897" y="538843"/>
                </a:cubicBezTo>
                <a:cubicBezTo>
                  <a:pt x="570660" y="538837"/>
                  <a:pt x="580198" y="548129"/>
                  <a:pt x="580204" y="559596"/>
                </a:cubicBezTo>
                <a:cubicBezTo>
                  <a:pt x="580204" y="559603"/>
                  <a:pt x="580204" y="559609"/>
                  <a:pt x="580204" y="559616"/>
                </a:cubicBezTo>
                <a:close/>
                <a:moveTo>
                  <a:pt x="759685" y="559616"/>
                </a:moveTo>
                <a:cubicBezTo>
                  <a:pt x="759685" y="571089"/>
                  <a:pt x="750146" y="580390"/>
                  <a:pt x="738378" y="580390"/>
                </a:cubicBezTo>
                <a:cubicBezTo>
                  <a:pt x="726611" y="580390"/>
                  <a:pt x="717071" y="571089"/>
                  <a:pt x="717071" y="559616"/>
                </a:cubicBezTo>
                <a:cubicBezTo>
                  <a:pt x="717071" y="548143"/>
                  <a:pt x="726611" y="538843"/>
                  <a:pt x="738378" y="538843"/>
                </a:cubicBezTo>
                <a:cubicBezTo>
                  <a:pt x="750141" y="538837"/>
                  <a:pt x="759679" y="548129"/>
                  <a:pt x="759685" y="559596"/>
                </a:cubicBezTo>
                <a:cubicBezTo>
                  <a:pt x="759685" y="559603"/>
                  <a:pt x="759685" y="559609"/>
                  <a:pt x="759685" y="559616"/>
                </a:cubicBezTo>
                <a:close/>
                <a:moveTo>
                  <a:pt x="939165" y="559616"/>
                </a:moveTo>
                <a:cubicBezTo>
                  <a:pt x="939165" y="571089"/>
                  <a:pt x="929626" y="580390"/>
                  <a:pt x="917858" y="580390"/>
                </a:cubicBezTo>
                <a:cubicBezTo>
                  <a:pt x="906090" y="580390"/>
                  <a:pt x="896551" y="571089"/>
                  <a:pt x="896551" y="559616"/>
                </a:cubicBezTo>
                <a:cubicBezTo>
                  <a:pt x="896551" y="548143"/>
                  <a:pt x="906090" y="538843"/>
                  <a:pt x="917858" y="538843"/>
                </a:cubicBezTo>
                <a:cubicBezTo>
                  <a:pt x="929619" y="538855"/>
                  <a:pt x="939152" y="548149"/>
                  <a:pt x="939165" y="559616"/>
                </a:cubicBezTo>
                <a:close/>
              </a:path>
            </a:pathLst>
          </a:cu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10422255" y="701675"/>
            <a:ext cx="939165" cy="580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12445"/>
            <a:ext cx="917321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听见AI语音识别揭秘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099300" y="1557655"/>
            <a:ext cx="4236720" cy="423672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8-13:48:52-d2v6sh5nfo2stf9dkcq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045" y="1670050"/>
            <a:ext cx="3999230" cy="401129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03910" y="2529205"/>
            <a:ext cx="653669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课堂目标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816610" y="3081655"/>
            <a:ext cx="5596255" cy="216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通过本节课，我们将探索语音识别的奥秘，了解计算机如何将声音转化为文字，并体验语音助手的强大功能。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1-d2v6sjdnfo2stf9dkd20.png">    </p:cNvPr>
          <p:cNvPicPr>
            <a:picLocks noChangeAspect="1"/>
          </p:cNvPicPr>
          <p:nvPr/>
        </p:nvPicPr>
        <p:blipFill>
          <a:blip r:embed="rId3"/>
          <a:srcRect l="-1043" r="-756" t="-4672" b="-6227"/>
          <a:stretch/>
        </p:blipFill>
        <p:spPr>
          <a:xfrm>
            <a:off x="3660775" y="1392555"/>
            <a:ext cx="8117840" cy="17843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9:01-d2v6sjdnfo2stf9dkd30.png">    </p:cNvPr>
          <p:cNvPicPr>
            <a:picLocks noChangeAspect="1"/>
          </p:cNvPicPr>
          <p:nvPr/>
        </p:nvPicPr>
        <p:blipFill>
          <a:blip r:embed="rId4"/>
          <a:srcRect l="0" r="0" t="1464" b="1464"/>
          <a:stretch/>
        </p:blipFill>
        <p:spPr>
          <a:xfrm>
            <a:off x="937895" y="4836160"/>
            <a:ext cx="10757535" cy="15297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8-13:49:03-d2v6sjtnfo2stf9dkd60.jpg">    </p:cNvPr>
          <p:cNvPicPr>
            <a:picLocks noChangeAspect="1"/>
          </p:cNvPicPr>
          <p:nvPr/>
        </p:nvPicPr>
        <p:blipFill>
          <a:blip r:embed="rId5"/>
          <a:srcRect l="9605" r="38989" t="15082" b="1891"/>
          <a:stretch/>
        </p:blipFill>
        <p:spPr>
          <a:xfrm>
            <a:off x="937260" y="1459865"/>
            <a:ext cx="2700655" cy="32054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本节三任务：看波形懂STT敢对话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6"/>
          <a:srcRect l="0" r="0" t="3182" b="3182"/>
          <a:stretch/>
        </p:blipFill>
        <p:spPr>
          <a:xfrm rot="5700000">
            <a:off x="9712325" y="673100"/>
            <a:ext cx="1264285" cy="115189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7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8-13:49:01-d2v6sjdnfo2stf9dkd20.png">    </p:cNvPr>
          <p:cNvPicPr>
            <a:picLocks noChangeAspect="1"/>
          </p:cNvPicPr>
          <p:nvPr/>
        </p:nvPicPr>
        <p:blipFill>
          <a:blip r:embed="rId8"/>
          <a:srcRect l="-1043" r="-756" t="-4672" b="-6227"/>
          <a:stretch/>
        </p:blipFill>
        <p:spPr>
          <a:xfrm>
            <a:off x="3649345" y="3034030"/>
            <a:ext cx="8117840" cy="178435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933190" y="1644015"/>
            <a:ext cx="71501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观察波形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3944794" y="1960245"/>
            <a:ext cx="715010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观察声音的波形图，了解声音如何被数字化。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3921760" y="3285490"/>
            <a:ext cx="71501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理解STT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3933364" y="3601720"/>
            <a:ext cx="7150100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理解语音转文字（STT）的基本原理，掌握声音如何被计算机识别。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1249763" y="5086985"/>
            <a:ext cx="93986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大胆对话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1249763" y="5460365"/>
            <a:ext cx="9985424" cy="6502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大胆与语音助手对话，体验语音交互的便利与挑战。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声音变身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9:00-d2v6sj5nfo2stf9dkd00.jpg">    </p:cNvPr>
          <p:cNvPicPr>
            <a:picLocks noChangeAspect="1"/>
          </p:cNvPicPr>
          <p:nvPr/>
        </p:nvPicPr>
        <p:blipFill>
          <a:blip r:embed="rId3"/>
          <a:srcRect l="26170" r="12484" t="249" b="-249"/>
          <a:stretch/>
        </p:blipFill>
        <p:spPr>
          <a:xfrm>
            <a:off x="7973695" y="0"/>
            <a:ext cx="4218305" cy="687514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05180" y="3684270"/>
            <a:ext cx="7791450" cy="2379980"/>
          </a:xfrm>
          <a:prstGeom prst="rect">
            <a:avLst/>
          </a:prstGeom>
          <a:solidFill>
            <a:srgbClr val="197DFA"/>
          </a:solidFill>
          <a:ln/>
        </p:spPr>
      </p:sp>
      <p:sp>
        <p:nvSpPr>
          <p:cNvPr id="5" name="Text 1"/>
          <p:cNvSpPr/>
          <p:nvPr/>
        </p:nvSpPr>
        <p:spPr>
          <a:xfrm>
            <a:off x="805180" y="3684270"/>
            <a:ext cx="7791450" cy="2379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声音原来是波浪线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73822" y="1544320"/>
            <a:ext cx="6261052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声音与波浪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172845" y="1966595"/>
            <a:ext cx="6263005" cy="1468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声音是一种波形，就像水中的波纹一样，麦克风可以捕捉这些波纹并将其转化为数字信号。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173943" y="3893820"/>
            <a:ext cx="7041223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波峰与波谷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172845" y="4378960"/>
            <a:ext cx="7043420" cy="1468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波峰越高，声音越大；波谷越深，声音越低。通过波形图，我们可以直观地看到声音的变化。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31240" y="1827530"/>
            <a:ext cx="19050" cy="4343400"/>
          </a:xfrm>
          <a:prstGeom prst="line">
            <a:avLst/>
          </a:prstGeom>
          <a:noFill/>
          <a:ln w="12700">
            <a:solidFill>
              <a:srgbClr val="404040"/>
            </a:solidFill>
            <a:prstDash val="dash"/>
            <a:headEnd type="none"/>
            <a:tailEnd type="none"/>
          </a:ln>
        </p:spPr>
      </p:sp>
      <p:pic>
        <p:nvPicPr>
          <p:cNvPr id="4" name="Image 1" descr="https://kimi-img.moonshot.cn/pub/slides/slides_tmpl/image/25-09-08-13:49:01-d2v6sjdnfo2stf9dkd1g.jpg">    </p:cNvPr>
          <p:cNvPicPr>
            <a:picLocks noChangeAspect="1"/>
          </p:cNvPicPr>
          <p:nvPr/>
        </p:nvPicPr>
        <p:blipFill>
          <a:blip r:embed="rId3"/>
          <a:srcRect l="15293" r="34901" t="0" b="0"/>
          <a:stretch/>
        </p:blipFill>
        <p:spPr>
          <a:xfrm>
            <a:off x="7637145" y="0"/>
            <a:ext cx="4554855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897890" y="156083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6" name="Text 2"/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897890" y="3202305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8" name="Text 4"/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897890" y="4843780"/>
            <a:ext cx="266700" cy="266700"/>
          </a:xfrm>
          <a:prstGeom prst="ellipse">
            <a:avLst/>
          </a:prstGeom>
          <a:solidFill>
            <a:srgbClr val="1E7FFF"/>
          </a:solidFill>
          <a:ln/>
        </p:spPr>
      </p:sp>
      <p:sp>
        <p:nvSpPr>
          <p:cNvPr id="10" name="Text 6"/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95630" y="575945"/>
            <a:ext cx="1116012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采样把波浪变数字</a:t>
            </a:r>
            <a:endParaRPr lang="en-US" sz="1600" dirty="0"/>
          </a:p>
        </p:txBody>
      </p:sp>
      <p:pic>
        <p:nvPicPr>
          <p:cNvPr id="12" name="Image 2" descr="https://kimi-img.moonshot.cn/pub/slides/slides_tmpl/image/25-09-08-13:48:49-d2v6sgdnfo2stf9dkcog.png">    </p:cNvPr>
          <p:cNvPicPr>
            <a:picLocks noChangeAspect="1"/>
          </p:cNvPicPr>
          <p:nvPr/>
        </p:nvPicPr>
        <p:blipFill>
          <a:blip r:embed="rId4"/>
          <a:srcRect l="0" r="0" t="110" b="110"/>
          <a:stretch/>
        </p:blipFill>
        <p:spPr>
          <a:xfrm>
            <a:off x="2540" y="487045"/>
            <a:ext cx="579755" cy="65214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96670" y="1524635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采样原理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296670" y="1859915"/>
            <a:ext cx="5775960" cy="577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采样是将连续的声波信号转化为离散的数字信号的过程。每隔一定时间记录一次声波的幅度。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96670" y="3166110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采样频率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296670" y="3501390"/>
            <a:ext cx="5775960" cy="795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采样频率越高，记录的声音越接近原始声波，但数据量也会越大。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296670" y="4807585"/>
            <a:ext cx="57759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数字信号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296670" y="5142865"/>
            <a:ext cx="5775960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通过采样，声波被转化为一系列数字，计算机可以处理这些数字来理解声音。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听见AI：语音识别揭秘</dc:title>
  <dc:subject>听见AI：语音识别揭秘</dc:subject>
  <dc:creator>Kimi</dc:creator>
  <cp:lastModifiedBy>Kimi</cp:lastModifiedBy>
  <cp:revision>1</cp:revision>
  <dcterms:created xsi:type="dcterms:W3CDTF">2025-10-24T13:15:52Z</dcterms:created>
  <dcterms:modified xsi:type="dcterms:W3CDTF">2025-10-24T13:15:52Z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{"Label":"听见AI：语音识别揭秘","ContentProducer":"001191110108MACG2KBH8F10000","ProduceID":"d3tnj6in754cpge3krkg","ReservedCode1":"","ContentPropagator":"001191110108MACG2KBH8F20000","PropagateID":"d3tnj6in754cpge3krkg","ReservedCode2":""}</vt:lpwstr>
  </property>
</Properties>
</file>